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6" r:id="rId3"/>
    <p:sldId id="275" r:id="rId4"/>
    <p:sldId id="278" r:id="rId5"/>
    <p:sldId id="281" r:id="rId6"/>
    <p:sldId id="282" r:id="rId7"/>
    <p:sldId id="283" r:id="rId8"/>
    <p:sldId id="273" r:id="rId9"/>
    <p:sldId id="257" r:id="rId10"/>
    <p:sldId id="258" r:id="rId11"/>
    <p:sldId id="266" r:id="rId12"/>
    <p:sldId id="268" r:id="rId13"/>
    <p:sldId id="260" r:id="rId14"/>
    <p:sldId id="261" r:id="rId15"/>
    <p:sldId id="262" r:id="rId16"/>
    <p:sldId id="269" r:id="rId17"/>
    <p:sldId id="271" r:id="rId18"/>
    <p:sldId id="277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467C6-CF01-4DD0-B9A4-2F065371A21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6C66118-9E6C-4FD3-8081-52E5EDFB9CEE}" type="pres">
      <dgm:prSet presAssocID="{015467C6-CF01-4DD0-B9A4-2F065371A2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FD33A825-E599-45EB-B536-87B5B9DA17B3}" type="presOf" srcId="{015467C6-CF01-4DD0-B9A4-2F065371A216}" destId="{36C66118-9E6C-4FD3-8081-52E5EDFB9CEE}" srcOrd="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CEC82-20E8-4CC0-A2AF-1336B3C443C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2F316E0-4532-4570-9EAB-8B7CAB7D4BC5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338AD229-1FD8-41EC-9B34-D566841A65CC}" type="parTrans" cxnId="{1B77E0E1-E1C7-41C7-AF65-C82FA9FCAF83}">
      <dgm:prSet/>
      <dgm:spPr/>
      <dgm:t>
        <a:bodyPr/>
        <a:lstStyle/>
        <a:p>
          <a:endParaRPr lang="sk-SK"/>
        </a:p>
      </dgm:t>
    </dgm:pt>
    <dgm:pt modelId="{6A6863CA-B0DC-4A3C-B2EF-7723D1F0A7E3}" type="sibTrans" cxnId="{1B77E0E1-E1C7-41C7-AF65-C82FA9FCAF83}">
      <dgm:prSet/>
      <dgm:spPr/>
      <dgm:t>
        <a:bodyPr/>
        <a:lstStyle/>
        <a:p>
          <a:endParaRPr lang="sk-SK"/>
        </a:p>
      </dgm:t>
    </dgm:pt>
    <dgm:pt modelId="{9F0C4F25-5082-4B0C-BE5A-FCA0B1BC10C9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sk-SK" b="1" dirty="0" smtClean="0">
              <a:solidFill>
                <a:srgbClr val="FF0000"/>
              </a:solidFill>
            </a:rPr>
            <a:t>L</a:t>
          </a:r>
          <a:endParaRPr lang="sk-SK" b="1" dirty="0">
            <a:solidFill>
              <a:srgbClr val="FF0000"/>
            </a:solidFill>
          </a:endParaRPr>
        </a:p>
      </dgm:t>
    </dgm:pt>
    <dgm:pt modelId="{9293922A-19B7-432A-A07B-361AB5DD674A}" type="parTrans" cxnId="{7B6779C2-418F-40B3-94AB-E680231C6A09}">
      <dgm:prSet/>
      <dgm:spPr/>
      <dgm:t>
        <a:bodyPr/>
        <a:lstStyle/>
        <a:p>
          <a:endParaRPr lang="sk-SK" dirty="0"/>
        </a:p>
      </dgm:t>
    </dgm:pt>
    <dgm:pt modelId="{E4193562-4E71-44AC-B42F-F800459AD61B}" type="sibTrans" cxnId="{7B6779C2-418F-40B3-94AB-E680231C6A09}">
      <dgm:prSet/>
      <dgm:spPr/>
      <dgm:t>
        <a:bodyPr/>
        <a:lstStyle/>
        <a:p>
          <a:endParaRPr lang="sk-SK"/>
        </a:p>
      </dgm:t>
    </dgm:pt>
    <dgm:pt modelId="{ABAC733B-12F3-4339-902C-2DFB70A0480C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0683F81C-5C46-443C-91A5-A1FED9C6272E}" type="parTrans" cxnId="{3BC30727-E344-4F19-BBF8-1311B24DE6B7}">
      <dgm:prSet/>
      <dgm:spPr/>
      <dgm:t>
        <a:bodyPr/>
        <a:lstStyle/>
        <a:p>
          <a:endParaRPr lang="sk-SK" dirty="0"/>
        </a:p>
      </dgm:t>
    </dgm:pt>
    <dgm:pt modelId="{7B0DFAFD-D2C2-41C0-A736-0219FB3D6511}" type="sibTrans" cxnId="{3BC30727-E344-4F19-BBF8-1311B24DE6B7}">
      <dgm:prSet/>
      <dgm:spPr/>
      <dgm:t>
        <a:bodyPr/>
        <a:lstStyle/>
        <a:p>
          <a:endParaRPr lang="sk-SK"/>
        </a:p>
      </dgm:t>
    </dgm:pt>
    <dgm:pt modelId="{5E5A727B-7008-445F-AA03-4454734C072A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BC9EF625-2763-47EA-8569-AB940CCDEE78}" type="parTrans" cxnId="{8DB57618-4955-4913-BECC-C2FC7D75E2F7}">
      <dgm:prSet/>
      <dgm:spPr/>
      <dgm:t>
        <a:bodyPr/>
        <a:lstStyle/>
        <a:p>
          <a:endParaRPr lang="sk-SK" dirty="0"/>
        </a:p>
      </dgm:t>
    </dgm:pt>
    <dgm:pt modelId="{81871013-2F37-4964-A720-78D3CB86DB79}" type="sibTrans" cxnId="{8DB57618-4955-4913-BECC-C2FC7D75E2F7}">
      <dgm:prSet/>
      <dgm:spPr/>
      <dgm:t>
        <a:bodyPr/>
        <a:lstStyle/>
        <a:p>
          <a:endParaRPr lang="sk-SK"/>
        </a:p>
      </dgm:t>
    </dgm:pt>
    <dgm:pt modelId="{77C3EC73-C20F-4DC8-BB86-6D8178548F05}" type="pres">
      <dgm:prSet presAssocID="{83ACEC82-20E8-4CC0-A2AF-1336B3C443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EC855BF-7787-47E8-BFEE-3C32B12785AE}" type="pres">
      <dgm:prSet presAssocID="{F2F316E0-4532-4570-9EAB-8B7CAB7D4BC5}" presName="centerShape" presStyleLbl="node0" presStyleIdx="0" presStyleCnt="1" custScaleX="116237" custScaleY="114013" custLinFactNeighborX="1022" custLinFactNeighborY="-5496"/>
      <dgm:spPr/>
      <dgm:t>
        <a:bodyPr/>
        <a:lstStyle/>
        <a:p>
          <a:endParaRPr lang="sk-SK"/>
        </a:p>
      </dgm:t>
    </dgm:pt>
    <dgm:pt modelId="{5AB42A08-29AD-440C-BB00-61D01575B04D}" type="pres">
      <dgm:prSet presAssocID="{9293922A-19B7-432A-A07B-361AB5DD674A}" presName="Name9" presStyleLbl="parChTrans1D2" presStyleIdx="0" presStyleCnt="3"/>
      <dgm:spPr/>
      <dgm:t>
        <a:bodyPr/>
        <a:lstStyle/>
        <a:p>
          <a:endParaRPr lang="sk-SK"/>
        </a:p>
      </dgm:t>
    </dgm:pt>
    <dgm:pt modelId="{513234C8-FF41-4474-B882-2643EF0A62D8}" type="pres">
      <dgm:prSet presAssocID="{9293922A-19B7-432A-A07B-361AB5DD674A}" presName="connTx" presStyleLbl="parChTrans1D2" presStyleIdx="0" presStyleCnt="3"/>
      <dgm:spPr/>
      <dgm:t>
        <a:bodyPr/>
        <a:lstStyle/>
        <a:p>
          <a:endParaRPr lang="sk-SK"/>
        </a:p>
      </dgm:t>
    </dgm:pt>
    <dgm:pt modelId="{8BC9BFEA-8145-4098-82F9-61F5D028E2D6}" type="pres">
      <dgm:prSet presAssocID="{9F0C4F25-5082-4B0C-BE5A-FCA0B1BC10C9}" presName="node" presStyleLbl="node1" presStyleIdx="0" presStyleCnt="3" custScaleX="88190" custScaleY="84245" custRadScaleRad="109872" custRadScaleInc="-103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CD84848-28D9-499B-8672-6B22B7FAFDAF}" type="pres">
      <dgm:prSet presAssocID="{0683F81C-5C46-443C-91A5-A1FED9C6272E}" presName="Name9" presStyleLbl="parChTrans1D2" presStyleIdx="1" presStyleCnt="3"/>
      <dgm:spPr/>
      <dgm:t>
        <a:bodyPr/>
        <a:lstStyle/>
        <a:p>
          <a:endParaRPr lang="sk-SK"/>
        </a:p>
      </dgm:t>
    </dgm:pt>
    <dgm:pt modelId="{F9B49585-EA6A-462C-8792-873901D63C6F}" type="pres">
      <dgm:prSet presAssocID="{0683F81C-5C46-443C-91A5-A1FED9C6272E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D84C4A7-59B7-4769-B711-D1ED91133165}" type="pres">
      <dgm:prSet presAssocID="{ABAC733B-12F3-4339-902C-2DFB70A0480C}" presName="node" presStyleLbl="node1" presStyleIdx="1" presStyleCnt="3" custScaleX="160808" custScaleY="146969" custRadScaleRad="121010" custRadScaleInc="-593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A65C984-965B-4812-904A-878058BEB0EF}" type="pres">
      <dgm:prSet presAssocID="{BC9EF625-2763-47EA-8569-AB940CCDEE78}" presName="Name9" presStyleLbl="parChTrans1D2" presStyleIdx="2" presStyleCnt="3"/>
      <dgm:spPr/>
      <dgm:t>
        <a:bodyPr/>
        <a:lstStyle/>
        <a:p>
          <a:endParaRPr lang="sk-SK"/>
        </a:p>
      </dgm:t>
    </dgm:pt>
    <dgm:pt modelId="{832C9AEB-B9C9-4316-B22D-9456B12B8401}" type="pres">
      <dgm:prSet presAssocID="{BC9EF625-2763-47EA-8569-AB940CCDEE78}" presName="connTx" presStyleLbl="parChTrans1D2" presStyleIdx="2" presStyleCnt="3"/>
      <dgm:spPr/>
      <dgm:t>
        <a:bodyPr/>
        <a:lstStyle/>
        <a:p>
          <a:endParaRPr lang="sk-SK"/>
        </a:p>
      </dgm:t>
    </dgm:pt>
    <dgm:pt modelId="{99C7614F-A01C-4658-9E1D-DE058A428014}" type="pres">
      <dgm:prSet presAssocID="{5E5A727B-7008-445F-AA03-4454734C072A}" presName="node" presStyleLbl="node1" presStyleIdx="2" presStyleCnt="3" custScaleX="157592" custScaleY="145532" custRadScaleRad="114648" custRadScaleInc="441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3F46E30-C172-4EA3-9EAB-A62418AE269F}" type="presOf" srcId="{F2F316E0-4532-4570-9EAB-8B7CAB7D4BC5}" destId="{0EC855BF-7787-47E8-BFEE-3C32B12785AE}" srcOrd="0" destOrd="0" presId="urn:microsoft.com/office/officeart/2005/8/layout/radial1"/>
    <dgm:cxn modelId="{3BC30727-E344-4F19-BBF8-1311B24DE6B7}" srcId="{F2F316E0-4532-4570-9EAB-8B7CAB7D4BC5}" destId="{ABAC733B-12F3-4339-902C-2DFB70A0480C}" srcOrd="1" destOrd="0" parTransId="{0683F81C-5C46-443C-91A5-A1FED9C6272E}" sibTransId="{7B0DFAFD-D2C2-41C0-A736-0219FB3D6511}"/>
    <dgm:cxn modelId="{5D44339C-7CA8-4534-9E10-3E25ADCF1174}" type="presOf" srcId="{9F0C4F25-5082-4B0C-BE5A-FCA0B1BC10C9}" destId="{8BC9BFEA-8145-4098-82F9-61F5D028E2D6}" srcOrd="0" destOrd="0" presId="urn:microsoft.com/office/officeart/2005/8/layout/radial1"/>
    <dgm:cxn modelId="{1B77E0E1-E1C7-41C7-AF65-C82FA9FCAF83}" srcId="{83ACEC82-20E8-4CC0-A2AF-1336B3C443C7}" destId="{F2F316E0-4532-4570-9EAB-8B7CAB7D4BC5}" srcOrd="0" destOrd="0" parTransId="{338AD229-1FD8-41EC-9B34-D566841A65CC}" sibTransId="{6A6863CA-B0DC-4A3C-B2EF-7723D1F0A7E3}"/>
    <dgm:cxn modelId="{47EF90F5-8C21-41E0-A4A7-8C9E3D01472A}" type="presOf" srcId="{BC9EF625-2763-47EA-8569-AB940CCDEE78}" destId="{832C9AEB-B9C9-4316-B22D-9456B12B8401}" srcOrd="1" destOrd="0" presId="urn:microsoft.com/office/officeart/2005/8/layout/radial1"/>
    <dgm:cxn modelId="{A5BC71F1-5112-450E-B9E8-7CF64808769D}" type="presOf" srcId="{0683F81C-5C46-443C-91A5-A1FED9C6272E}" destId="{F9B49585-EA6A-462C-8792-873901D63C6F}" srcOrd="1" destOrd="0" presId="urn:microsoft.com/office/officeart/2005/8/layout/radial1"/>
    <dgm:cxn modelId="{3B2A8D21-122E-4149-978E-8FD4BF402FB3}" type="presOf" srcId="{BC9EF625-2763-47EA-8569-AB940CCDEE78}" destId="{DA65C984-965B-4812-904A-878058BEB0EF}" srcOrd="0" destOrd="0" presId="urn:microsoft.com/office/officeart/2005/8/layout/radial1"/>
    <dgm:cxn modelId="{FDCE6472-6F80-479C-98AE-F5F50828FB57}" type="presOf" srcId="{ABAC733B-12F3-4339-902C-2DFB70A0480C}" destId="{8D84C4A7-59B7-4769-B711-D1ED91133165}" srcOrd="0" destOrd="0" presId="urn:microsoft.com/office/officeart/2005/8/layout/radial1"/>
    <dgm:cxn modelId="{AA2632B0-28BE-45F1-A132-31A96F7253BE}" type="presOf" srcId="{83ACEC82-20E8-4CC0-A2AF-1336B3C443C7}" destId="{77C3EC73-C20F-4DC8-BB86-6D8178548F05}" srcOrd="0" destOrd="0" presId="urn:microsoft.com/office/officeart/2005/8/layout/radial1"/>
    <dgm:cxn modelId="{8831E519-38F9-4E0A-9938-3612C3C295FA}" type="presOf" srcId="{9293922A-19B7-432A-A07B-361AB5DD674A}" destId="{5AB42A08-29AD-440C-BB00-61D01575B04D}" srcOrd="0" destOrd="0" presId="urn:microsoft.com/office/officeart/2005/8/layout/radial1"/>
    <dgm:cxn modelId="{0A2F2E99-88D2-43FD-8FCA-2D290664E9BD}" type="presOf" srcId="{0683F81C-5C46-443C-91A5-A1FED9C6272E}" destId="{ECD84848-28D9-499B-8672-6B22B7FAFDAF}" srcOrd="0" destOrd="0" presId="urn:microsoft.com/office/officeart/2005/8/layout/radial1"/>
    <dgm:cxn modelId="{8DB57618-4955-4913-BECC-C2FC7D75E2F7}" srcId="{F2F316E0-4532-4570-9EAB-8B7CAB7D4BC5}" destId="{5E5A727B-7008-445F-AA03-4454734C072A}" srcOrd="2" destOrd="0" parTransId="{BC9EF625-2763-47EA-8569-AB940CCDEE78}" sibTransId="{81871013-2F37-4964-A720-78D3CB86DB79}"/>
    <dgm:cxn modelId="{A18A43BA-8743-4A3A-8C2E-5C7CCF33EF30}" type="presOf" srcId="{9293922A-19B7-432A-A07B-361AB5DD674A}" destId="{513234C8-FF41-4474-B882-2643EF0A62D8}" srcOrd="1" destOrd="0" presId="urn:microsoft.com/office/officeart/2005/8/layout/radial1"/>
    <dgm:cxn modelId="{901A4D6A-0DED-42BD-B070-29CC8D4F1F63}" type="presOf" srcId="{5E5A727B-7008-445F-AA03-4454734C072A}" destId="{99C7614F-A01C-4658-9E1D-DE058A428014}" srcOrd="0" destOrd="0" presId="urn:microsoft.com/office/officeart/2005/8/layout/radial1"/>
    <dgm:cxn modelId="{7B6779C2-418F-40B3-94AB-E680231C6A09}" srcId="{F2F316E0-4532-4570-9EAB-8B7CAB7D4BC5}" destId="{9F0C4F25-5082-4B0C-BE5A-FCA0B1BC10C9}" srcOrd="0" destOrd="0" parTransId="{9293922A-19B7-432A-A07B-361AB5DD674A}" sibTransId="{E4193562-4E71-44AC-B42F-F800459AD61B}"/>
    <dgm:cxn modelId="{BDF8574E-4389-4CAC-9664-4B29A11F6370}" type="presParOf" srcId="{77C3EC73-C20F-4DC8-BB86-6D8178548F05}" destId="{0EC855BF-7787-47E8-BFEE-3C32B12785AE}" srcOrd="0" destOrd="0" presId="urn:microsoft.com/office/officeart/2005/8/layout/radial1"/>
    <dgm:cxn modelId="{7436B5C9-B01D-4843-B3F4-A0F5E7A41A4C}" type="presParOf" srcId="{77C3EC73-C20F-4DC8-BB86-6D8178548F05}" destId="{5AB42A08-29AD-440C-BB00-61D01575B04D}" srcOrd="1" destOrd="0" presId="urn:microsoft.com/office/officeart/2005/8/layout/radial1"/>
    <dgm:cxn modelId="{4390365F-4E01-4738-986D-0B4A72FB2495}" type="presParOf" srcId="{5AB42A08-29AD-440C-BB00-61D01575B04D}" destId="{513234C8-FF41-4474-B882-2643EF0A62D8}" srcOrd="0" destOrd="0" presId="urn:microsoft.com/office/officeart/2005/8/layout/radial1"/>
    <dgm:cxn modelId="{610149C8-D251-4C52-B6A2-0076F4889989}" type="presParOf" srcId="{77C3EC73-C20F-4DC8-BB86-6D8178548F05}" destId="{8BC9BFEA-8145-4098-82F9-61F5D028E2D6}" srcOrd="2" destOrd="0" presId="urn:microsoft.com/office/officeart/2005/8/layout/radial1"/>
    <dgm:cxn modelId="{4A00E66A-4C2D-498B-A974-6C6F8739BA07}" type="presParOf" srcId="{77C3EC73-C20F-4DC8-BB86-6D8178548F05}" destId="{ECD84848-28D9-499B-8672-6B22B7FAFDAF}" srcOrd="3" destOrd="0" presId="urn:microsoft.com/office/officeart/2005/8/layout/radial1"/>
    <dgm:cxn modelId="{6A346457-53A1-40E0-9116-A50D608C07B8}" type="presParOf" srcId="{ECD84848-28D9-499B-8672-6B22B7FAFDAF}" destId="{F9B49585-EA6A-462C-8792-873901D63C6F}" srcOrd="0" destOrd="0" presId="urn:microsoft.com/office/officeart/2005/8/layout/radial1"/>
    <dgm:cxn modelId="{629F928B-6BD7-4110-818C-0FCD66F8A3CF}" type="presParOf" srcId="{77C3EC73-C20F-4DC8-BB86-6D8178548F05}" destId="{8D84C4A7-59B7-4769-B711-D1ED91133165}" srcOrd="4" destOrd="0" presId="urn:microsoft.com/office/officeart/2005/8/layout/radial1"/>
    <dgm:cxn modelId="{3EC7DB95-D5DB-4981-9DBE-D256C45FF47D}" type="presParOf" srcId="{77C3EC73-C20F-4DC8-BB86-6D8178548F05}" destId="{DA65C984-965B-4812-904A-878058BEB0EF}" srcOrd="5" destOrd="0" presId="urn:microsoft.com/office/officeart/2005/8/layout/radial1"/>
    <dgm:cxn modelId="{276CF5B4-6F14-4EDE-8D98-27DB6151FDE9}" type="presParOf" srcId="{DA65C984-965B-4812-904A-878058BEB0EF}" destId="{832C9AEB-B9C9-4316-B22D-9456B12B8401}" srcOrd="0" destOrd="0" presId="urn:microsoft.com/office/officeart/2005/8/layout/radial1"/>
    <dgm:cxn modelId="{7669B107-0454-470F-93F9-67F7B4AADF78}" type="presParOf" srcId="{77C3EC73-C20F-4DC8-BB86-6D8178548F05}" destId="{99C7614F-A01C-4658-9E1D-DE058A428014}" srcOrd="6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467C6-CF01-4DD0-B9A4-2F065371A21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6C66118-9E6C-4FD3-8081-52E5EDFB9CEE}" type="pres">
      <dgm:prSet presAssocID="{015467C6-CF01-4DD0-B9A4-2F065371A2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D821ED49-CCF4-4E77-A70A-D348AC648E3D}" type="presOf" srcId="{015467C6-CF01-4DD0-B9A4-2F065371A216}" destId="{36C66118-9E6C-4FD3-8081-52E5EDFB9CEE}" srcOrd="0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ACEC82-20E8-4CC0-A2AF-1336B3C443C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2F316E0-4532-4570-9EAB-8B7CAB7D4BC5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338AD229-1FD8-41EC-9B34-D566841A65CC}" type="parTrans" cxnId="{1B77E0E1-E1C7-41C7-AF65-C82FA9FCAF83}">
      <dgm:prSet/>
      <dgm:spPr/>
      <dgm:t>
        <a:bodyPr/>
        <a:lstStyle/>
        <a:p>
          <a:endParaRPr lang="sk-SK"/>
        </a:p>
      </dgm:t>
    </dgm:pt>
    <dgm:pt modelId="{6A6863CA-B0DC-4A3C-B2EF-7723D1F0A7E3}" type="sibTrans" cxnId="{1B77E0E1-E1C7-41C7-AF65-C82FA9FCAF83}">
      <dgm:prSet/>
      <dgm:spPr/>
      <dgm:t>
        <a:bodyPr/>
        <a:lstStyle/>
        <a:p>
          <a:endParaRPr lang="sk-SK"/>
        </a:p>
      </dgm:t>
    </dgm:pt>
    <dgm:pt modelId="{9F0C4F25-5082-4B0C-BE5A-FCA0B1BC10C9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sk-SK" b="1" dirty="0" smtClean="0">
              <a:solidFill>
                <a:srgbClr val="FF0000"/>
              </a:solidFill>
            </a:rPr>
            <a:t>K</a:t>
          </a:r>
          <a:endParaRPr lang="sk-SK" b="1" dirty="0">
            <a:solidFill>
              <a:srgbClr val="FF0000"/>
            </a:solidFill>
          </a:endParaRPr>
        </a:p>
      </dgm:t>
    </dgm:pt>
    <dgm:pt modelId="{9293922A-19B7-432A-A07B-361AB5DD674A}" type="parTrans" cxnId="{7B6779C2-418F-40B3-94AB-E680231C6A09}">
      <dgm:prSet/>
      <dgm:spPr/>
      <dgm:t>
        <a:bodyPr/>
        <a:lstStyle/>
        <a:p>
          <a:endParaRPr lang="sk-SK" dirty="0"/>
        </a:p>
      </dgm:t>
    </dgm:pt>
    <dgm:pt modelId="{E4193562-4E71-44AC-B42F-F800459AD61B}" type="sibTrans" cxnId="{7B6779C2-418F-40B3-94AB-E680231C6A09}">
      <dgm:prSet/>
      <dgm:spPr/>
      <dgm:t>
        <a:bodyPr/>
        <a:lstStyle/>
        <a:p>
          <a:endParaRPr lang="sk-SK"/>
        </a:p>
      </dgm:t>
    </dgm:pt>
    <dgm:pt modelId="{ABAC733B-12F3-4339-902C-2DFB70A0480C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0683F81C-5C46-443C-91A5-A1FED9C6272E}" type="parTrans" cxnId="{3BC30727-E344-4F19-BBF8-1311B24DE6B7}">
      <dgm:prSet/>
      <dgm:spPr/>
      <dgm:t>
        <a:bodyPr/>
        <a:lstStyle/>
        <a:p>
          <a:endParaRPr lang="sk-SK" dirty="0"/>
        </a:p>
      </dgm:t>
    </dgm:pt>
    <dgm:pt modelId="{7B0DFAFD-D2C2-41C0-A736-0219FB3D6511}" type="sibTrans" cxnId="{3BC30727-E344-4F19-BBF8-1311B24DE6B7}">
      <dgm:prSet/>
      <dgm:spPr/>
      <dgm:t>
        <a:bodyPr/>
        <a:lstStyle/>
        <a:p>
          <a:endParaRPr lang="sk-SK"/>
        </a:p>
      </dgm:t>
    </dgm:pt>
    <dgm:pt modelId="{5E5A727B-7008-445F-AA03-4454734C072A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BC9EF625-2763-47EA-8569-AB940CCDEE78}" type="parTrans" cxnId="{8DB57618-4955-4913-BECC-C2FC7D75E2F7}">
      <dgm:prSet/>
      <dgm:spPr/>
      <dgm:t>
        <a:bodyPr/>
        <a:lstStyle/>
        <a:p>
          <a:endParaRPr lang="sk-SK" dirty="0"/>
        </a:p>
      </dgm:t>
    </dgm:pt>
    <dgm:pt modelId="{81871013-2F37-4964-A720-78D3CB86DB79}" type="sibTrans" cxnId="{8DB57618-4955-4913-BECC-C2FC7D75E2F7}">
      <dgm:prSet/>
      <dgm:spPr/>
      <dgm:t>
        <a:bodyPr/>
        <a:lstStyle/>
        <a:p>
          <a:endParaRPr lang="sk-SK"/>
        </a:p>
      </dgm:t>
    </dgm:pt>
    <dgm:pt modelId="{77C3EC73-C20F-4DC8-BB86-6D8178548F05}" type="pres">
      <dgm:prSet presAssocID="{83ACEC82-20E8-4CC0-A2AF-1336B3C443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EC855BF-7787-47E8-BFEE-3C32B12785AE}" type="pres">
      <dgm:prSet presAssocID="{F2F316E0-4532-4570-9EAB-8B7CAB7D4BC5}" presName="centerShape" presStyleLbl="node0" presStyleIdx="0" presStyleCnt="1" custLinFactNeighborX="958" custLinFactNeighborY="-5196"/>
      <dgm:spPr/>
      <dgm:t>
        <a:bodyPr/>
        <a:lstStyle/>
        <a:p>
          <a:endParaRPr lang="sk-SK"/>
        </a:p>
      </dgm:t>
    </dgm:pt>
    <dgm:pt modelId="{5AB42A08-29AD-440C-BB00-61D01575B04D}" type="pres">
      <dgm:prSet presAssocID="{9293922A-19B7-432A-A07B-361AB5DD674A}" presName="Name9" presStyleLbl="parChTrans1D2" presStyleIdx="0" presStyleCnt="3"/>
      <dgm:spPr/>
      <dgm:t>
        <a:bodyPr/>
        <a:lstStyle/>
        <a:p>
          <a:endParaRPr lang="sk-SK"/>
        </a:p>
      </dgm:t>
    </dgm:pt>
    <dgm:pt modelId="{513234C8-FF41-4474-B882-2643EF0A62D8}" type="pres">
      <dgm:prSet presAssocID="{9293922A-19B7-432A-A07B-361AB5DD674A}" presName="connTx" presStyleLbl="parChTrans1D2" presStyleIdx="0" presStyleCnt="3"/>
      <dgm:spPr/>
      <dgm:t>
        <a:bodyPr/>
        <a:lstStyle/>
        <a:p>
          <a:endParaRPr lang="sk-SK"/>
        </a:p>
      </dgm:t>
    </dgm:pt>
    <dgm:pt modelId="{8BC9BFEA-8145-4098-82F9-61F5D028E2D6}" type="pres">
      <dgm:prSet presAssocID="{9F0C4F25-5082-4B0C-BE5A-FCA0B1BC10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CD84848-28D9-499B-8672-6B22B7FAFDAF}" type="pres">
      <dgm:prSet presAssocID="{0683F81C-5C46-443C-91A5-A1FED9C6272E}" presName="Name9" presStyleLbl="parChTrans1D2" presStyleIdx="1" presStyleCnt="3"/>
      <dgm:spPr/>
      <dgm:t>
        <a:bodyPr/>
        <a:lstStyle/>
        <a:p>
          <a:endParaRPr lang="sk-SK"/>
        </a:p>
      </dgm:t>
    </dgm:pt>
    <dgm:pt modelId="{F9B49585-EA6A-462C-8792-873901D63C6F}" type="pres">
      <dgm:prSet presAssocID="{0683F81C-5C46-443C-91A5-A1FED9C6272E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D84C4A7-59B7-4769-B711-D1ED91133165}" type="pres">
      <dgm:prSet presAssocID="{ABAC733B-12F3-4339-902C-2DFB70A0480C}" presName="node" presStyleLbl="node1" presStyleIdx="1" presStyleCnt="3" custScaleX="160808" custScaleY="126674" custRadScaleRad="121010" custRadScaleInc="-593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A65C984-965B-4812-904A-878058BEB0EF}" type="pres">
      <dgm:prSet presAssocID="{BC9EF625-2763-47EA-8569-AB940CCDEE78}" presName="Name9" presStyleLbl="parChTrans1D2" presStyleIdx="2" presStyleCnt="3"/>
      <dgm:spPr/>
      <dgm:t>
        <a:bodyPr/>
        <a:lstStyle/>
        <a:p>
          <a:endParaRPr lang="sk-SK"/>
        </a:p>
      </dgm:t>
    </dgm:pt>
    <dgm:pt modelId="{832C9AEB-B9C9-4316-B22D-9456B12B8401}" type="pres">
      <dgm:prSet presAssocID="{BC9EF625-2763-47EA-8569-AB940CCDEE78}" presName="connTx" presStyleLbl="parChTrans1D2" presStyleIdx="2" presStyleCnt="3"/>
      <dgm:spPr/>
      <dgm:t>
        <a:bodyPr/>
        <a:lstStyle/>
        <a:p>
          <a:endParaRPr lang="sk-SK"/>
        </a:p>
      </dgm:t>
    </dgm:pt>
    <dgm:pt modelId="{99C7614F-A01C-4658-9E1D-DE058A428014}" type="pres">
      <dgm:prSet presAssocID="{5E5A727B-7008-445F-AA03-4454734C072A}" presName="node" presStyleLbl="node1" presStyleIdx="2" presStyleCnt="3" custScaleX="149649" custScaleY="127953" custRadScaleRad="112765" custRadScaleInc="719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A889D65-7C8D-41B5-85F3-42D1EF3E937F}" type="presOf" srcId="{9293922A-19B7-432A-A07B-361AB5DD674A}" destId="{513234C8-FF41-4474-B882-2643EF0A62D8}" srcOrd="1" destOrd="0" presId="urn:microsoft.com/office/officeart/2005/8/layout/radial1"/>
    <dgm:cxn modelId="{33378FAA-8D67-4B1B-990B-4994D6133725}" type="presOf" srcId="{F2F316E0-4532-4570-9EAB-8B7CAB7D4BC5}" destId="{0EC855BF-7787-47E8-BFEE-3C32B12785AE}" srcOrd="0" destOrd="0" presId="urn:microsoft.com/office/officeart/2005/8/layout/radial1"/>
    <dgm:cxn modelId="{8DCA3566-F12C-4AF6-86EB-9380CD03F072}" type="presOf" srcId="{9F0C4F25-5082-4B0C-BE5A-FCA0B1BC10C9}" destId="{8BC9BFEA-8145-4098-82F9-61F5D028E2D6}" srcOrd="0" destOrd="0" presId="urn:microsoft.com/office/officeart/2005/8/layout/radial1"/>
    <dgm:cxn modelId="{C1DF90ED-6975-42C9-86A8-A4553EF05129}" type="presOf" srcId="{BC9EF625-2763-47EA-8569-AB940CCDEE78}" destId="{DA65C984-965B-4812-904A-878058BEB0EF}" srcOrd="0" destOrd="0" presId="urn:microsoft.com/office/officeart/2005/8/layout/radial1"/>
    <dgm:cxn modelId="{E3F7DCBA-DACF-4340-9D4D-80C73A0DDF65}" type="presOf" srcId="{9293922A-19B7-432A-A07B-361AB5DD674A}" destId="{5AB42A08-29AD-440C-BB00-61D01575B04D}" srcOrd="0" destOrd="0" presId="urn:microsoft.com/office/officeart/2005/8/layout/radial1"/>
    <dgm:cxn modelId="{56A50767-69CF-4287-9A3B-2529D45ADA27}" type="presOf" srcId="{ABAC733B-12F3-4339-902C-2DFB70A0480C}" destId="{8D84C4A7-59B7-4769-B711-D1ED91133165}" srcOrd="0" destOrd="0" presId="urn:microsoft.com/office/officeart/2005/8/layout/radial1"/>
    <dgm:cxn modelId="{3BC30727-E344-4F19-BBF8-1311B24DE6B7}" srcId="{F2F316E0-4532-4570-9EAB-8B7CAB7D4BC5}" destId="{ABAC733B-12F3-4339-902C-2DFB70A0480C}" srcOrd="1" destOrd="0" parTransId="{0683F81C-5C46-443C-91A5-A1FED9C6272E}" sibTransId="{7B0DFAFD-D2C2-41C0-A736-0219FB3D6511}"/>
    <dgm:cxn modelId="{D70BFCA9-42B6-4D6E-97D6-72D9232BB923}" type="presOf" srcId="{83ACEC82-20E8-4CC0-A2AF-1336B3C443C7}" destId="{77C3EC73-C20F-4DC8-BB86-6D8178548F05}" srcOrd="0" destOrd="0" presId="urn:microsoft.com/office/officeart/2005/8/layout/radial1"/>
    <dgm:cxn modelId="{7B6779C2-418F-40B3-94AB-E680231C6A09}" srcId="{F2F316E0-4532-4570-9EAB-8B7CAB7D4BC5}" destId="{9F0C4F25-5082-4B0C-BE5A-FCA0B1BC10C9}" srcOrd="0" destOrd="0" parTransId="{9293922A-19B7-432A-A07B-361AB5DD674A}" sibTransId="{E4193562-4E71-44AC-B42F-F800459AD61B}"/>
    <dgm:cxn modelId="{915147FC-5E9E-4E28-A745-6E54DB01579B}" type="presOf" srcId="{5E5A727B-7008-445F-AA03-4454734C072A}" destId="{99C7614F-A01C-4658-9E1D-DE058A428014}" srcOrd="0" destOrd="0" presId="urn:microsoft.com/office/officeart/2005/8/layout/radial1"/>
    <dgm:cxn modelId="{D450D362-9B54-44A5-8789-FA0A9A702857}" type="presOf" srcId="{0683F81C-5C46-443C-91A5-A1FED9C6272E}" destId="{ECD84848-28D9-499B-8672-6B22B7FAFDAF}" srcOrd="0" destOrd="0" presId="urn:microsoft.com/office/officeart/2005/8/layout/radial1"/>
    <dgm:cxn modelId="{A01961BF-5307-4250-ADEE-3805C4B0FCC0}" type="presOf" srcId="{0683F81C-5C46-443C-91A5-A1FED9C6272E}" destId="{F9B49585-EA6A-462C-8792-873901D63C6F}" srcOrd="1" destOrd="0" presId="urn:microsoft.com/office/officeart/2005/8/layout/radial1"/>
    <dgm:cxn modelId="{8DB57618-4955-4913-BECC-C2FC7D75E2F7}" srcId="{F2F316E0-4532-4570-9EAB-8B7CAB7D4BC5}" destId="{5E5A727B-7008-445F-AA03-4454734C072A}" srcOrd="2" destOrd="0" parTransId="{BC9EF625-2763-47EA-8569-AB940CCDEE78}" sibTransId="{81871013-2F37-4964-A720-78D3CB86DB79}"/>
    <dgm:cxn modelId="{1B77E0E1-E1C7-41C7-AF65-C82FA9FCAF83}" srcId="{83ACEC82-20E8-4CC0-A2AF-1336B3C443C7}" destId="{F2F316E0-4532-4570-9EAB-8B7CAB7D4BC5}" srcOrd="0" destOrd="0" parTransId="{338AD229-1FD8-41EC-9B34-D566841A65CC}" sibTransId="{6A6863CA-B0DC-4A3C-B2EF-7723D1F0A7E3}"/>
    <dgm:cxn modelId="{F276DB5E-9199-4F25-BE93-6C16F0639A3D}" type="presOf" srcId="{BC9EF625-2763-47EA-8569-AB940CCDEE78}" destId="{832C9AEB-B9C9-4316-B22D-9456B12B8401}" srcOrd="1" destOrd="0" presId="urn:microsoft.com/office/officeart/2005/8/layout/radial1"/>
    <dgm:cxn modelId="{9CB5C462-A48E-455E-99F2-A91FFC94A479}" type="presParOf" srcId="{77C3EC73-C20F-4DC8-BB86-6D8178548F05}" destId="{0EC855BF-7787-47E8-BFEE-3C32B12785AE}" srcOrd="0" destOrd="0" presId="urn:microsoft.com/office/officeart/2005/8/layout/radial1"/>
    <dgm:cxn modelId="{D6FDF8DF-2746-456D-8A32-1B5E7F31856F}" type="presParOf" srcId="{77C3EC73-C20F-4DC8-BB86-6D8178548F05}" destId="{5AB42A08-29AD-440C-BB00-61D01575B04D}" srcOrd="1" destOrd="0" presId="urn:microsoft.com/office/officeart/2005/8/layout/radial1"/>
    <dgm:cxn modelId="{FF8A2C46-B91B-44EA-9A47-B2AAF929C470}" type="presParOf" srcId="{5AB42A08-29AD-440C-BB00-61D01575B04D}" destId="{513234C8-FF41-4474-B882-2643EF0A62D8}" srcOrd="0" destOrd="0" presId="urn:microsoft.com/office/officeart/2005/8/layout/radial1"/>
    <dgm:cxn modelId="{EEB2DEF6-EDF3-4158-8492-BFB5C7602F0D}" type="presParOf" srcId="{77C3EC73-C20F-4DC8-BB86-6D8178548F05}" destId="{8BC9BFEA-8145-4098-82F9-61F5D028E2D6}" srcOrd="2" destOrd="0" presId="urn:microsoft.com/office/officeart/2005/8/layout/radial1"/>
    <dgm:cxn modelId="{35F5B06B-47AC-4AA7-9EBF-CEA7C652A124}" type="presParOf" srcId="{77C3EC73-C20F-4DC8-BB86-6D8178548F05}" destId="{ECD84848-28D9-499B-8672-6B22B7FAFDAF}" srcOrd="3" destOrd="0" presId="urn:microsoft.com/office/officeart/2005/8/layout/radial1"/>
    <dgm:cxn modelId="{DE5A5F76-5DBE-48F4-BB80-1E8D1C111900}" type="presParOf" srcId="{ECD84848-28D9-499B-8672-6B22B7FAFDAF}" destId="{F9B49585-EA6A-462C-8792-873901D63C6F}" srcOrd="0" destOrd="0" presId="urn:microsoft.com/office/officeart/2005/8/layout/radial1"/>
    <dgm:cxn modelId="{98930C7B-8B20-4132-A1B0-376F41FD7CE5}" type="presParOf" srcId="{77C3EC73-C20F-4DC8-BB86-6D8178548F05}" destId="{8D84C4A7-59B7-4769-B711-D1ED91133165}" srcOrd="4" destOrd="0" presId="urn:microsoft.com/office/officeart/2005/8/layout/radial1"/>
    <dgm:cxn modelId="{5528D3BE-DB94-46C3-AC23-8CFF218A5779}" type="presParOf" srcId="{77C3EC73-C20F-4DC8-BB86-6D8178548F05}" destId="{DA65C984-965B-4812-904A-878058BEB0EF}" srcOrd="5" destOrd="0" presId="urn:microsoft.com/office/officeart/2005/8/layout/radial1"/>
    <dgm:cxn modelId="{B68D91FD-597C-4CFA-938F-64AC1B257932}" type="presParOf" srcId="{DA65C984-965B-4812-904A-878058BEB0EF}" destId="{832C9AEB-B9C9-4316-B22D-9456B12B8401}" srcOrd="0" destOrd="0" presId="urn:microsoft.com/office/officeart/2005/8/layout/radial1"/>
    <dgm:cxn modelId="{1DF407BA-11A3-4311-8389-23B2F5A7E29C}" type="presParOf" srcId="{77C3EC73-C20F-4DC8-BB86-6D8178548F05}" destId="{99C7614F-A01C-4658-9E1D-DE058A428014}" srcOrd="6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467C6-CF01-4DD0-B9A4-2F065371A21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6C66118-9E6C-4FD3-8081-52E5EDFB9CEE}" type="pres">
      <dgm:prSet presAssocID="{015467C6-CF01-4DD0-B9A4-2F065371A2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2FE289E0-AB45-48F9-AB17-0431E264D195}" type="presOf" srcId="{015467C6-CF01-4DD0-B9A4-2F065371A216}" destId="{36C66118-9E6C-4FD3-8081-52E5EDFB9CEE}" srcOrd="0" destOrd="0" presId="urn:microsoft.com/office/officeart/2005/8/layout/radial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ACEC82-20E8-4CC0-A2AF-1336B3C443C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2F316E0-4532-4570-9EAB-8B7CAB7D4BC5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338AD229-1FD8-41EC-9B34-D566841A65CC}" type="parTrans" cxnId="{1B77E0E1-E1C7-41C7-AF65-C82FA9FCAF83}">
      <dgm:prSet/>
      <dgm:spPr/>
      <dgm:t>
        <a:bodyPr/>
        <a:lstStyle/>
        <a:p>
          <a:endParaRPr lang="sk-SK"/>
        </a:p>
      </dgm:t>
    </dgm:pt>
    <dgm:pt modelId="{6A6863CA-B0DC-4A3C-B2EF-7723D1F0A7E3}" type="sibTrans" cxnId="{1B77E0E1-E1C7-41C7-AF65-C82FA9FCAF83}">
      <dgm:prSet/>
      <dgm:spPr/>
      <dgm:t>
        <a:bodyPr/>
        <a:lstStyle/>
        <a:p>
          <a:endParaRPr lang="sk-SK"/>
        </a:p>
      </dgm:t>
    </dgm:pt>
    <dgm:pt modelId="{9F0C4F25-5082-4B0C-BE5A-FCA0B1BC10C9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sk-SK" b="1" dirty="0" smtClean="0">
              <a:solidFill>
                <a:srgbClr val="FF0000"/>
              </a:solidFill>
            </a:rPr>
            <a:t>S</a:t>
          </a:r>
          <a:endParaRPr lang="sk-SK" b="1" dirty="0">
            <a:solidFill>
              <a:srgbClr val="FF0000"/>
            </a:solidFill>
          </a:endParaRPr>
        </a:p>
      </dgm:t>
    </dgm:pt>
    <dgm:pt modelId="{9293922A-19B7-432A-A07B-361AB5DD674A}" type="parTrans" cxnId="{7B6779C2-418F-40B3-94AB-E680231C6A09}">
      <dgm:prSet/>
      <dgm:spPr/>
      <dgm:t>
        <a:bodyPr/>
        <a:lstStyle/>
        <a:p>
          <a:endParaRPr lang="sk-SK" dirty="0"/>
        </a:p>
      </dgm:t>
    </dgm:pt>
    <dgm:pt modelId="{E4193562-4E71-44AC-B42F-F800459AD61B}" type="sibTrans" cxnId="{7B6779C2-418F-40B3-94AB-E680231C6A09}">
      <dgm:prSet/>
      <dgm:spPr/>
      <dgm:t>
        <a:bodyPr/>
        <a:lstStyle/>
        <a:p>
          <a:endParaRPr lang="sk-SK"/>
        </a:p>
      </dgm:t>
    </dgm:pt>
    <dgm:pt modelId="{ABAC733B-12F3-4339-902C-2DFB70A0480C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0683F81C-5C46-443C-91A5-A1FED9C6272E}" type="parTrans" cxnId="{3BC30727-E344-4F19-BBF8-1311B24DE6B7}">
      <dgm:prSet/>
      <dgm:spPr/>
      <dgm:t>
        <a:bodyPr/>
        <a:lstStyle/>
        <a:p>
          <a:endParaRPr lang="sk-SK" dirty="0"/>
        </a:p>
      </dgm:t>
    </dgm:pt>
    <dgm:pt modelId="{7B0DFAFD-D2C2-41C0-A736-0219FB3D6511}" type="sibTrans" cxnId="{3BC30727-E344-4F19-BBF8-1311B24DE6B7}">
      <dgm:prSet/>
      <dgm:spPr/>
      <dgm:t>
        <a:bodyPr/>
        <a:lstStyle/>
        <a:p>
          <a:endParaRPr lang="sk-SK"/>
        </a:p>
      </dgm:t>
    </dgm:pt>
    <dgm:pt modelId="{5E5A727B-7008-445F-AA03-4454734C072A}">
      <dgm:prSet phldrT="[Text]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k-SK" dirty="0"/>
        </a:p>
      </dgm:t>
    </dgm:pt>
    <dgm:pt modelId="{BC9EF625-2763-47EA-8569-AB940CCDEE78}" type="parTrans" cxnId="{8DB57618-4955-4913-BECC-C2FC7D75E2F7}">
      <dgm:prSet/>
      <dgm:spPr/>
      <dgm:t>
        <a:bodyPr/>
        <a:lstStyle/>
        <a:p>
          <a:endParaRPr lang="sk-SK" dirty="0"/>
        </a:p>
      </dgm:t>
    </dgm:pt>
    <dgm:pt modelId="{81871013-2F37-4964-A720-78D3CB86DB79}" type="sibTrans" cxnId="{8DB57618-4955-4913-BECC-C2FC7D75E2F7}">
      <dgm:prSet/>
      <dgm:spPr/>
      <dgm:t>
        <a:bodyPr/>
        <a:lstStyle/>
        <a:p>
          <a:endParaRPr lang="sk-SK"/>
        </a:p>
      </dgm:t>
    </dgm:pt>
    <dgm:pt modelId="{77C3EC73-C20F-4DC8-BB86-6D8178548F05}" type="pres">
      <dgm:prSet presAssocID="{83ACEC82-20E8-4CC0-A2AF-1336B3C443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EC855BF-7787-47E8-BFEE-3C32B12785AE}" type="pres">
      <dgm:prSet presAssocID="{F2F316E0-4532-4570-9EAB-8B7CAB7D4BC5}" presName="centerShape" presStyleLbl="node0" presStyleIdx="0" presStyleCnt="1" custLinFactNeighborX="130" custLinFactNeighborY="-7074"/>
      <dgm:spPr/>
      <dgm:t>
        <a:bodyPr/>
        <a:lstStyle/>
        <a:p>
          <a:endParaRPr lang="sk-SK"/>
        </a:p>
      </dgm:t>
    </dgm:pt>
    <dgm:pt modelId="{5AB42A08-29AD-440C-BB00-61D01575B04D}" type="pres">
      <dgm:prSet presAssocID="{9293922A-19B7-432A-A07B-361AB5DD674A}" presName="Name9" presStyleLbl="parChTrans1D2" presStyleIdx="0" presStyleCnt="3"/>
      <dgm:spPr/>
      <dgm:t>
        <a:bodyPr/>
        <a:lstStyle/>
        <a:p>
          <a:endParaRPr lang="sk-SK"/>
        </a:p>
      </dgm:t>
    </dgm:pt>
    <dgm:pt modelId="{513234C8-FF41-4474-B882-2643EF0A62D8}" type="pres">
      <dgm:prSet presAssocID="{9293922A-19B7-432A-A07B-361AB5DD674A}" presName="connTx" presStyleLbl="parChTrans1D2" presStyleIdx="0" presStyleCnt="3"/>
      <dgm:spPr/>
      <dgm:t>
        <a:bodyPr/>
        <a:lstStyle/>
        <a:p>
          <a:endParaRPr lang="sk-SK"/>
        </a:p>
      </dgm:t>
    </dgm:pt>
    <dgm:pt modelId="{8BC9BFEA-8145-4098-82F9-61F5D028E2D6}" type="pres">
      <dgm:prSet presAssocID="{9F0C4F25-5082-4B0C-BE5A-FCA0B1BC10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CD84848-28D9-499B-8672-6B22B7FAFDAF}" type="pres">
      <dgm:prSet presAssocID="{0683F81C-5C46-443C-91A5-A1FED9C6272E}" presName="Name9" presStyleLbl="parChTrans1D2" presStyleIdx="1" presStyleCnt="3"/>
      <dgm:spPr/>
      <dgm:t>
        <a:bodyPr/>
        <a:lstStyle/>
        <a:p>
          <a:endParaRPr lang="sk-SK"/>
        </a:p>
      </dgm:t>
    </dgm:pt>
    <dgm:pt modelId="{F9B49585-EA6A-462C-8792-873901D63C6F}" type="pres">
      <dgm:prSet presAssocID="{0683F81C-5C46-443C-91A5-A1FED9C6272E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D84C4A7-59B7-4769-B711-D1ED91133165}" type="pres">
      <dgm:prSet presAssocID="{ABAC733B-12F3-4339-902C-2DFB70A0480C}" presName="node" presStyleLbl="node1" presStyleIdx="1" presStyleCnt="3" custScaleX="163740" custScaleY="138813" custRadScaleRad="121010" custRadScaleInc="-593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A65C984-965B-4812-904A-878058BEB0EF}" type="pres">
      <dgm:prSet presAssocID="{BC9EF625-2763-47EA-8569-AB940CCDEE78}" presName="Name9" presStyleLbl="parChTrans1D2" presStyleIdx="2" presStyleCnt="3"/>
      <dgm:spPr/>
      <dgm:t>
        <a:bodyPr/>
        <a:lstStyle/>
        <a:p>
          <a:endParaRPr lang="sk-SK"/>
        </a:p>
      </dgm:t>
    </dgm:pt>
    <dgm:pt modelId="{832C9AEB-B9C9-4316-B22D-9456B12B8401}" type="pres">
      <dgm:prSet presAssocID="{BC9EF625-2763-47EA-8569-AB940CCDEE78}" presName="connTx" presStyleLbl="parChTrans1D2" presStyleIdx="2" presStyleCnt="3"/>
      <dgm:spPr/>
      <dgm:t>
        <a:bodyPr/>
        <a:lstStyle/>
        <a:p>
          <a:endParaRPr lang="sk-SK"/>
        </a:p>
      </dgm:t>
    </dgm:pt>
    <dgm:pt modelId="{99C7614F-A01C-4658-9E1D-DE058A428014}" type="pres">
      <dgm:prSet presAssocID="{5E5A727B-7008-445F-AA03-4454734C072A}" presName="node" presStyleLbl="node1" presStyleIdx="2" presStyleCnt="3" custScaleX="156507" custScaleY="134291" custRadScaleRad="105662" custRadScaleInc="340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017DB74-5F8D-4597-B618-2BAC764F89CD}" type="presOf" srcId="{BC9EF625-2763-47EA-8569-AB940CCDEE78}" destId="{DA65C984-965B-4812-904A-878058BEB0EF}" srcOrd="0" destOrd="0" presId="urn:microsoft.com/office/officeart/2005/8/layout/radial1"/>
    <dgm:cxn modelId="{81FF1F84-7DB4-4E14-A8C9-FBDF7D1D7BBB}" type="presOf" srcId="{9F0C4F25-5082-4B0C-BE5A-FCA0B1BC10C9}" destId="{8BC9BFEA-8145-4098-82F9-61F5D028E2D6}" srcOrd="0" destOrd="0" presId="urn:microsoft.com/office/officeart/2005/8/layout/radial1"/>
    <dgm:cxn modelId="{C86B4816-2033-43D9-B310-422A78063B70}" type="presOf" srcId="{ABAC733B-12F3-4339-902C-2DFB70A0480C}" destId="{8D84C4A7-59B7-4769-B711-D1ED91133165}" srcOrd="0" destOrd="0" presId="urn:microsoft.com/office/officeart/2005/8/layout/radial1"/>
    <dgm:cxn modelId="{C57A5928-084D-4E34-ACE1-734282B96B8D}" type="presOf" srcId="{BC9EF625-2763-47EA-8569-AB940CCDEE78}" destId="{832C9AEB-B9C9-4316-B22D-9456B12B8401}" srcOrd="1" destOrd="0" presId="urn:microsoft.com/office/officeart/2005/8/layout/radial1"/>
    <dgm:cxn modelId="{2E2020DA-8D39-4FC4-B200-6A1D8E14253A}" type="presOf" srcId="{9293922A-19B7-432A-A07B-361AB5DD674A}" destId="{513234C8-FF41-4474-B882-2643EF0A62D8}" srcOrd="1" destOrd="0" presId="urn:microsoft.com/office/officeart/2005/8/layout/radial1"/>
    <dgm:cxn modelId="{29CF1583-92BE-4FB6-BF0B-06E669B7066A}" type="presOf" srcId="{83ACEC82-20E8-4CC0-A2AF-1336B3C443C7}" destId="{77C3EC73-C20F-4DC8-BB86-6D8178548F05}" srcOrd="0" destOrd="0" presId="urn:microsoft.com/office/officeart/2005/8/layout/radial1"/>
    <dgm:cxn modelId="{3BC30727-E344-4F19-BBF8-1311B24DE6B7}" srcId="{F2F316E0-4532-4570-9EAB-8B7CAB7D4BC5}" destId="{ABAC733B-12F3-4339-902C-2DFB70A0480C}" srcOrd="1" destOrd="0" parTransId="{0683F81C-5C46-443C-91A5-A1FED9C6272E}" sibTransId="{7B0DFAFD-D2C2-41C0-A736-0219FB3D6511}"/>
    <dgm:cxn modelId="{30E4F8A5-BD41-43EB-BBCD-C27AEC205CB0}" type="presOf" srcId="{5E5A727B-7008-445F-AA03-4454734C072A}" destId="{99C7614F-A01C-4658-9E1D-DE058A428014}" srcOrd="0" destOrd="0" presId="urn:microsoft.com/office/officeart/2005/8/layout/radial1"/>
    <dgm:cxn modelId="{E32CF11F-0CFF-4EC8-912B-9B71857BC001}" type="presOf" srcId="{0683F81C-5C46-443C-91A5-A1FED9C6272E}" destId="{ECD84848-28D9-499B-8672-6B22B7FAFDAF}" srcOrd="0" destOrd="0" presId="urn:microsoft.com/office/officeart/2005/8/layout/radial1"/>
    <dgm:cxn modelId="{7B6779C2-418F-40B3-94AB-E680231C6A09}" srcId="{F2F316E0-4532-4570-9EAB-8B7CAB7D4BC5}" destId="{9F0C4F25-5082-4B0C-BE5A-FCA0B1BC10C9}" srcOrd="0" destOrd="0" parTransId="{9293922A-19B7-432A-A07B-361AB5DD674A}" sibTransId="{E4193562-4E71-44AC-B42F-F800459AD61B}"/>
    <dgm:cxn modelId="{BDBD4B97-1A26-4301-A37C-237B2A3EDABA}" type="presOf" srcId="{F2F316E0-4532-4570-9EAB-8B7CAB7D4BC5}" destId="{0EC855BF-7787-47E8-BFEE-3C32B12785AE}" srcOrd="0" destOrd="0" presId="urn:microsoft.com/office/officeart/2005/8/layout/radial1"/>
    <dgm:cxn modelId="{80A63EC6-6591-404A-8537-74D84F1343C3}" type="presOf" srcId="{9293922A-19B7-432A-A07B-361AB5DD674A}" destId="{5AB42A08-29AD-440C-BB00-61D01575B04D}" srcOrd="0" destOrd="0" presId="urn:microsoft.com/office/officeart/2005/8/layout/radial1"/>
    <dgm:cxn modelId="{40F15961-7AF1-441F-BF1F-6B18AA47E7A4}" type="presOf" srcId="{0683F81C-5C46-443C-91A5-A1FED9C6272E}" destId="{F9B49585-EA6A-462C-8792-873901D63C6F}" srcOrd="1" destOrd="0" presId="urn:microsoft.com/office/officeart/2005/8/layout/radial1"/>
    <dgm:cxn modelId="{8DB57618-4955-4913-BECC-C2FC7D75E2F7}" srcId="{F2F316E0-4532-4570-9EAB-8B7CAB7D4BC5}" destId="{5E5A727B-7008-445F-AA03-4454734C072A}" srcOrd="2" destOrd="0" parTransId="{BC9EF625-2763-47EA-8569-AB940CCDEE78}" sibTransId="{81871013-2F37-4964-A720-78D3CB86DB79}"/>
    <dgm:cxn modelId="{1B77E0E1-E1C7-41C7-AF65-C82FA9FCAF83}" srcId="{83ACEC82-20E8-4CC0-A2AF-1336B3C443C7}" destId="{F2F316E0-4532-4570-9EAB-8B7CAB7D4BC5}" srcOrd="0" destOrd="0" parTransId="{338AD229-1FD8-41EC-9B34-D566841A65CC}" sibTransId="{6A6863CA-B0DC-4A3C-B2EF-7723D1F0A7E3}"/>
    <dgm:cxn modelId="{C4D3EC3B-D631-4650-AA73-21E1B57E4255}" type="presParOf" srcId="{77C3EC73-C20F-4DC8-BB86-6D8178548F05}" destId="{0EC855BF-7787-47E8-BFEE-3C32B12785AE}" srcOrd="0" destOrd="0" presId="urn:microsoft.com/office/officeart/2005/8/layout/radial1"/>
    <dgm:cxn modelId="{83A6819F-4440-4F1D-95B1-20749C9AA234}" type="presParOf" srcId="{77C3EC73-C20F-4DC8-BB86-6D8178548F05}" destId="{5AB42A08-29AD-440C-BB00-61D01575B04D}" srcOrd="1" destOrd="0" presId="urn:microsoft.com/office/officeart/2005/8/layout/radial1"/>
    <dgm:cxn modelId="{25556B78-20A7-44A6-A1B6-9810CC04E31F}" type="presParOf" srcId="{5AB42A08-29AD-440C-BB00-61D01575B04D}" destId="{513234C8-FF41-4474-B882-2643EF0A62D8}" srcOrd="0" destOrd="0" presId="urn:microsoft.com/office/officeart/2005/8/layout/radial1"/>
    <dgm:cxn modelId="{22200EF0-85B0-41EB-AB43-364CE24D06B0}" type="presParOf" srcId="{77C3EC73-C20F-4DC8-BB86-6D8178548F05}" destId="{8BC9BFEA-8145-4098-82F9-61F5D028E2D6}" srcOrd="2" destOrd="0" presId="urn:microsoft.com/office/officeart/2005/8/layout/radial1"/>
    <dgm:cxn modelId="{6B2C9F9F-C3CD-4F21-8F9F-D61F19A9A79E}" type="presParOf" srcId="{77C3EC73-C20F-4DC8-BB86-6D8178548F05}" destId="{ECD84848-28D9-499B-8672-6B22B7FAFDAF}" srcOrd="3" destOrd="0" presId="urn:microsoft.com/office/officeart/2005/8/layout/radial1"/>
    <dgm:cxn modelId="{31799EDD-3622-4C09-816C-B31E3B9571FF}" type="presParOf" srcId="{ECD84848-28D9-499B-8672-6B22B7FAFDAF}" destId="{F9B49585-EA6A-462C-8792-873901D63C6F}" srcOrd="0" destOrd="0" presId="urn:microsoft.com/office/officeart/2005/8/layout/radial1"/>
    <dgm:cxn modelId="{8D82C31D-3F43-4697-9743-AF61D8DCC6CA}" type="presParOf" srcId="{77C3EC73-C20F-4DC8-BB86-6D8178548F05}" destId="{8D84C4A7-59B7-4769-B711-D1ED91133165}" srcOrd="4" destOrd="0" presId="urn:microsoft.com/office/officeart/2005/8/layout/radial1"/>
    <dgm:cxn modelId="{7CA76ABF-315F-406E-9016-67526181B2B4}" type="presParOf" srcId="{77C3EC73-C20F-4DC8-BB86-6D8178548F05}" destId="{DA65C984-965B-4812-904A-878058BEB0EF}" srcOrd="5" destOrd="0" presId="urn:microsoft.com/office/officeart/2005/8/layout/radial1"/>
    <dgm:cxn modelId="{60FE3ECF-9F5D-403A-8147-C6D6184C3816}" type="presParOf" srcId="{DA65C984-965B-4812-904A-878058BEB0EF}" destId="{832C9AEB-B9C9-4316-B22D-9456B12B8401}" srcOrd="0" destOrd="0" presId="urn:microsoft.com/office/officeart/2005/8/layout/radial1"/>
    <dgm:cxn modelId="{CDDD9E71-654D-4727-A68A-F86A34B844B9}" type="presParOf" srcId="{77C3EC73-C20F-4DC8-BB86-6D8178548F05}" destId="{99C7614F-A01C-4658-9E1D-DE058A428014}" srcOrd="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BEE5F-F749-49A4-BDE1-24D70D2F123B}" type="datetimeFigureOut">
              <a:rPr lang="sk-SK" smtClean="0"/>
              <a:t>4.11.2013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A39A-DA20-4D7A-A3ED-A18AAE478A0C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A39A-DA20-4D7A-A3ED-A18AAE478A0C}" type="slidenum">
              <a:rPr lang="sk-SK" smtClean="0"/>
              <a:t>1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E6EE-2381-4281-A66F-2EA2F1FC2DD7}" type="datetimeFigureOut">
              <a:rPr lang="sk-SK" smtClean="0"/>
              <a:pPr/>
              <a:t>4.11.2013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294E-B636-4EEB-A518-044656D4FCE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0.gif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3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40.gif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1.gif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10.gif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image" Target="../media/image4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Relationship Id="rId1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42.jpeg"/><Relationship Id="rId7" Type="http://schemas.openxmlformats.org/officeDocument/2006/relationships/image" Target="../media/image4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50.png"/><Relationship Id="rId4" Type="http://schemas.openxmlformats.org/officeDocument/2006/relationships/image" Target="../media/image43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jpeg"/><Relationship Id="rId7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4.jpeg"/><Relationship Id="rId5" Type="http://schemas.openxmlformats.org/officeDocument/2006/relationships/image" Target="../media/image37.jpeg"/><Relationship Id="rId10" Type="http://schemas.openxmlformats.org/officeDocument/2006/relationships/image" Target="../media/image2.jpeg"/><Relationship Id="rId4" Type="http://schemas.openxmlformats.org/officeDocument/2006/relationships/image" Target="../media/image36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34.gif"/><Relationship Id="rId12" Type="http://schemas.openxmlformats.org/officeDocument/2006/relationships/image" Target="../media/image43.jpeg"/><Relationship Id="rId17" Type="http://schemas.openxmlformats.org/officeDocument/2006/relationships/image" Target="../media/image2.jpeg"/><Relationship Id="rId2" Type="http://schemas.openxmlformats.org/officeDocument/2006/relationships/image" Target="../media/image38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2.jpeg"/><Relationship Id="rId5" Type="http://schemas.openxmlformats.org/officeDocument/2006/relationships/image" Target="../media/image3.jpeg"/><Relationship Id="rId15" Type="http://schemas.openxmlformats.org/officeDocument/2006/relationships/image" Target="../media/image5.jpeg"/><Relationship Id="rId10" Type="http://schemas.openxmlformats.org/officeDocument/2006/relationships/image" Target="../media/image41.jpeg"/><Relationship Id="rId4" Type="http://schemas.openxmlformats.org/officeDocument/2006/relationships/image" Target="../media/image8.png"/><Relationship Id="rId9" Type="http://schemas.openxmlformats.org/officeDocument/2006/relationships/image" Target="../media/image40.gif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85786" y="28572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Zimné športy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4" name="Vývojový diagram: alternatívny proces 3"/>
          <p:cNvSpPr/>
          <p:nvPr/>
        </p:nvSpPr>
        <p:spPr>
          <a:xfrm>
            <a:off x="428596" y="4429132"/>
            <a:ext cx="8286808" cy="211284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5" name="Picture 2" descr="http://preview.cutcaster.com/901397841-Cartoon-skating-bo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357562"/>
            <a:ext cx="1600200" cy="2381250"/>
          </a:xfrm>
          <a:prstGeom prst="rect">
            <a:avLst/>
          </a:prstGeom>
          <a:noFill/>
        </p:spPr>
      </p:pic>
      <p:pic>
        <p:nvPicPr>
          <p:cNvPr id="6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093497"/>
            <a:ext cx="1857388" cy="2001495"/>
          </a:xfrm>
          <a:prstGeom prst="rect">
            <a:avLst/>
          </a:prstGeom>
          <a:noFill/>
        </p:spPr>
      </p:pic>
      <p:pic>
        <p:nvPicPr>
          <p:cNvPr id="7" name="Picture 2" descr="http://cache2.asset-cache.net/xt/163255313.jpg?v=1&amp;g=fs1%7C0%7CSKP124%7C55%7C313&amp;s=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714884"/>
            <a:ext cx="1533525" cy="1619251"/>
          </a:xfrm>
          <a:prstGeom prst="rect">
            <a:avLst/>
          </a:prstGeom>
          <a:noFill/>
        </p:spPr>
      </p:pic>
      <p:sp>
        <p:nvSpPr>
          <p:cNvPr id="8" name="Voľná forma 7"/>
          <p:cNvSpPr/>
          <p:nvPr/>
        </p:nvSpPr>
        <p:spPr>
          <a:xfrm>
            <a:off x="-285784" y="714356"/>
            <a:ext cx="9429784" cy="2268872"/>
          </a:xfrm>
          <a:custGeom>
            <a:avLst/>
            <a:gdLst>
              <a:gd name="connsiteX0" fmla="*/ 8963025 w 8963025"/>
              <a:gd name="connsiteY0" fmla="*/ 0 h 3268980"/>
              <a:gd name="connsiteX1" fmla="*/ 8242935 w 8963025"/>
              <a:gd name="connsiteY1" fmla="*/ 194310 h 3268980"/>
              <a:gd name="connsiteX2" fmla="*/ 7888605 w 8963025"/>
              <a:gd name="connsiteY2" fmla="*/ 594360 h 3268980"/>
              <a:gd name="connsiteX3" fmla="*/ 6311265 w 8963025"/>
              <a:gd name="connsiteY3" fmla="*/ 2320290 h 3268980"/>
              <a:gd name="connsiteX4" fmla="*/ 5053965 w 8963025"/>
              <a:gd name="connsiteY4" fmla="*/ 3166110 h 3268980"/>
              <a:gd name="connsiteX5" fmla="*/ 721995 w 8963025"/>
              <a:gd name="connsiteY5" fmla="*/ 2937510 h 3268980"/>
              <a:gd name="connsiteX6" fmla="*/ 721995 w 8963025"/>
              <a:gd name="connsiteY6" fmla="*/ 2926080 h 3268980"/>
              <a:gd name="connsiteX7" fmla="*/ 1270635 w 8963025"/>
              <a:gd name="connsiteY7" fmla="*/ 294894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3025" h="3268980">
                <a:moveTo>
                  <a:pt x="8963025" y="0"/>
                </a:moveTo>
                <a:cubicBezTo>
                  <a:pt x="8692515" y="47625"/>
                  <a:pt x="8422005" y="95250"/>
                  <a:pt x="8242935" y="194310"/>
                </a:cubicBezTo>
                <a:cubicBezTo>
                  <a:pt x="8063865" y="293370"/>
                  <a:pt x="7888605" y="594360"/>
                  <a:pt x="7888605" y="594360"/>
                </a:cubicBezTo>
                <a:cubicBezTo>
                  <a:pt x="7566660" y="948690"/>
                  <a:pt x="6783705" y="1891665"/>
                  <a:pt x="6311265" y="2320290"/>
                </a:cubicBezTo>
                <a:cubicBezTo>
                  <a:pt x="5838825" y="2748915"/>
                  <a:pt x="5985510" y="3063240"/>
                  <a:pt x="5053965" y="3166110"/>
                </a:cubicBezTo>
                <a:cubicBezTo>
                  <a:pt x="4122420" y="3268980"/>
                  <a:pt x="1443990" y="2977515"/>
                  <a:pt x="721995" y="2937510"/>
                </a:cubicBezTo>
                <a:cubicBezTo>
                  <a:pt x="0" y="2897505"/>
                  <a:pt x="630555" y="2924175"/>
                  <a:pt x="721995" y="2926080"/>
                </a:cubicBezTo>
                <a:cubicBezTo>
                  <a:pt x="813435" y="2927985"/>
                  <a:pt x="1270635" y="2948940"/>
                  <a:pt x="1270635" y="2948940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9" name="Picture 2" descr="http://www.dubaieyes.net/gallery/data/media/206/r3%20(12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25982" flipH="1">
            <a:off x="5756022" y="1028458"/>
            <a:ext cx="1500198" cy="1248999"/>
          </a:xfrm>
          <a:prstGeom prst="rect">
            <a:avLst/>
          </a:prstGeom>
          <a:noFill/>
        </p:spPr>
      </p:pic>
      <p:pic>
        <p:nvPicPr>
          <p:cNvPr id="11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4358">
            <a:off x="7071406" y="2642258"/>
            <a:ext cx="1357322" cy="1357322"/>
          </a:xfrm>
          <a:prstGeom prst="rect">
            <a:avLst/>
          </a:prstGeom>
          <a:noFill/>
        </p:spPr>
      </p:pic>
      <p:pic>
        <p:nvPicPr>
          <p:cNvPr id="12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1357298"/>
            <a:ext cx="1000132" cy="912529"/>
          </a:xfrm>
          <a:prstGeom prst="rect">
            <a:avLst/>
          </a:prstGeom>
          <a:noFill/>
        </p:spPr>
      </p:pic>
      <p:pic>
        <p:nvPicPr>
          <p:cNvPr id="13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0"/>
            <a:ext cx="1357321" cy="1357321"/>
          </a:xfrm>
          <a:prstGeom prst="rect">
            <a:avLst/>
          </a:prstGeom>
          <a:noFill/>
        </p:spPr>
      </p:pic>
      <p:pic>
        <p:nvPicPr>
          <p:cNvPr id="14" name="Picture 16" descr="http://www.smiley-lol.com/smiley/sport/hockey-ski/skieur2.gif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5775" y="642918"/>
            <a:ext cx="1038225" cy="1000125"/>
          </a:xfrm>
          <a:prstGeom prst="rect">
            <a:avLst/>
          </a:prstGeom>
          <a:noFill/>
        </p:spPr>
      </p:pic>
      <p:pic>
        <p:nvPicPr>
          <p:cNvPr id="16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571480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1142984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3643314"/>
            <a:ext cx="642942" cy="642942"/>
          </a:xfrm>
          <a:prstGeom prst="rect">
            <a:avLst/>
          </a:prstGeom>
          <a:noFill/>
        </p:spPr>
      </p:pic>
      <p:pic>
        <p:nvPicPr>
          <p:cNvPr id="2050" name="Picture 2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285728"/>
            <a:ext cx="714375" cy="714375"/>
          </a:xfrm>
          <a:prstGeom prst="rect">
            <a:avLst/>
          </a:prstGeom>
          <a:noFill/>
        </p:spPr>
      </p:pic>
      <p:pic>
        <p:nvPicPr>
          <p:cNvPr id="2052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43175" y="3500433"/>
            <a:ext cx="500066" cy="500066"/>
          </a:xfrm>
          <a:prstGeom prst="rect">
            <a:avLst/>
          </a:prstGeom>
          <a:noFill/>
        </p:spPr>
      </p:pic>
      <p:sp>
        <p:nvSpPr>
          <p:cNvPr id="21" name="Obdĺžnik 20"/>
          <p:cNvSpPr/>
          <p:nvPr/>
        </p:nvSpPr>
        <p:spPr>
          <a:xfrm>
            <a:off x="857224" y="928670"/>
            <a:ext cx="32861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Na sanici</a:t>
            </a:r>
          </a:p>
          <a:p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Pripadli, hľa, stráne sniežkom,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spúšťajú sa chlapci briežkom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na sánkach. Jaj, ako to letí!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Pozor! Nabok deti!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0" y="0"/>
          <a:ext cx="614363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09"/>
                <a:gridCol w="1535909"/>
                <a:gridCol w="1535909"/>
                <a:gridCol w="1535909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6357950" y="0"/>
          <a:ext cx="278605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25"/>
                <a:gridCol w="1393025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66"/>
            <a:ext cx="1313316" cy="1198281"/>
          </a:xfrm>
          <a:prstGeom prst="rect">
            <a:avLst/>
          </a:prstGeom>
          <a:noFill/>
        </p:spPr>
      </p:pic>
      <p:pic>
        <p:nvPicPr>
          <p:cNvPr id="5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357826"/>
            <a:ext cx="1313316" cy="1198281"/>
          </a:xfrm>
          <a:prstGeom prst="rect">
            <a:avLst/>
          </a:prstGeom>
          <a:noFill/>
        </p:spPr>
      </p:pic>
      <p:pic>
        <p:nvPicPr>
          <p:cNvPr id="6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1313316" cy="1198281"/>
          </a:xfrm>
          <a:prstGeom prst="rect">
            <a:avLst/>
          </a:prstGeom>
          <a:noFill/>
        </p:spPr>
      </p:pic>
      <p:pic>
        <p:nvPicPr>
          <p:cNvPr id="7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57166"/>
            <a:ext cx="1313316" cy="1198281"/>
          </a:xfrm>
          <a:prstGeom prst="rect">
            <a:avLst/>
          </a:prstGeom>
          <a:noFill/>
        </p:spPr>
      </p:pic>
      <p:pic>
        <p:nvPicPr>
          <p:cNvPr id="8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928802"/>
            <a:ext cx="1357321" cy="1357321"/>
          </a:xfrm>
          <a:prstGeom prst="rect">
            <a:avLst/>
          </a:prstGeom>
          <a:noFill/>
        </p:spPr>
      </p:pic>
      <p:pic>
        <p:nvPicPr>
          <p:cNvPr id="9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928802"/>
            <a:ext cx="1285884" cy="1285884"/>
          </a:xfrm>
          <a:prstGeom prst="rect">
            <a:avLst/>
          </a:prstGeom>
          <a:noFill/>
        </p:spPr>
      </p:pic>
      <p:pic>
        <p:nvPicPr>
          <p:cNvPr id="10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1428760" cy="1428760"/>
          </a:xfrm>
          <a:prstGeom prst="rect">
            <a:avLst/>
          </a:prstGeom>
          <a:noFill/>
        </p:spPr>
      </p:pic>
      <p:pic>
        <p:nvPicPr>
          <p:cNvPr id="11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1357322" cy="1357322"/>
          </a:xfrm>
          <a:prstGeom prst="rect">
            <a:avLst/>
          </a:prstGeom>
          <a:noFill/>
        </p:spPr>
      </p:pic>
      <p:pic>
        <p:nvPicPr>
          <p:cNvPr id="12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643314"/>
            <a:ext cx="1357322" cy="1357322"/>
          </a:xfrm>
          <a:prstGeom prst="rect">
            <a:avLst/>
          </a:prstGeom>
          <a:noFill/>
        </p:spPr>
      </p:pic>
      <p:pic>
        <p:nvPicPr>
          <p:cNvPr id="13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214290"/>
            <a:ext cx="1357322" cy="1357322"/>
          </a:xfrm>
          <a:prstGeom prst="rect">
            <a:avLst/>
          </a:prstGeom>
          <a:noFill/>
        </p:spPr>
      </p:pic>
      <p:pic>
        <p:nvPicPr>
          <p:cNvPr id="14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714752"/>
            <a:ext cx="1357322" cy="1357322"/>
          </a:xfrm>
          <a:prstGeom prst="rect">
            <a:avLst/>
          </a:prstGeom>
          <a:noFill/>
        </p:spPr>
      </p:pic>
      <p:pic>
        <p:nvPicPr>
          <p:cNvPr id="15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678" y="3714752"/>
            <a:ext cx="1357322" cy="1357322"/>
          </a:xfrm>
          <a:prstGeom prst="rect">
            <a:avLst/>
          </a:prstGeom>
          <a:noFill/>
        </p:spPr>
      </p:pic>
      <p:pic>
        <p:nvPicPr>
          <p:cNvPr id="16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5286388"/>
            <a:ext cx="1285884" cy="1385651"/>
          </a:xfrm>
          <a:prstGeom prst="rect">
            <a:avLst/>
          </a:prstGeom>
          <a:noFill/>
        </p:spPr>
      </p:pic>
      <p:pic>
        <p:nvPicPr>
          <p:cNvPr id="17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85728"/>
            <a:ext cx="1285884" cy="1385651"/>
          </a:xfrm>
          <a:prstGeom prst="rect">
            <a:avLst/>
          </a:prstGeom>
          <a:noFill/>
        </p:spPr>
      </p:pic>
      <p:pic>
        <p:nvPicPr>
          <p:cNvPr id="18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643314"/>
            <a:ext cx="1285884" cy="1385651"/>
          </a:xfrm>
          <a:prstGeom prst="rect">
            <a:avLst/>
          </a:prstGeom>
          <a:noFill/>
        </p:spPr>
      </p:pic>
      <p:pic>
        <p:nvPicPr>
          <p:cNvPr id="19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286388"/>
            <a:ext cx="1285884" cy="138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0" y="0"/>
          <a:ext cx="614363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09"/>
                <a:gridCol w="1535909"/>
                <a:gridCol w="1535909"/>
                <a:gridCol w="1535909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6357950" y="0"/>
          <a:ext cx="278605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25"/>
                <a:gridCol w="1393025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429271"/>
            <a:ext cx="1428728" cy="1428729"/>
          </a:xfrm>
          <a:prstGeom prst="rect">
            <a:avLst/>
          </a:prstGeom>
          <a:noFill/>
        </p:spPr>
      </p:pic>
      <p:pic>
        <p:nvPicPr>
          <p:cNvPr id="21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928802"/>
            <a:ext cx="1428728" cy="1428729"/>
          </a:xfrm>
          <a:prstGeom prst="rect">
            <a:avLst/>
          </a:prstGeom>
          <a:noFill/>
        </p:spPr>
      </p:pic>
      <p:pic>
        <p:nvPicPr>
          <p:cNvPr id="22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6056">
            <a:off x="6265821" y="265038"/>
            <a:ext cx="1428728" cy="1428729"/>
          </a:xfrm>
          <a:prstGeom prst="rect">
            <a:avLst/>
          </a:prstGeom>
          <a:noFill/>
        </p:spPr>
      </p:pic>
      <p:pic>
        <p:nvPicPr>
          <p:cNvPr id="23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85728"/>
            <a:ext cx="1428728" cy="1428729"/>
          </a:xfrm>
          <a:prstGeom prst="rect">
            <a:avLst/>
          </a:prstGeom>
          <a:noFill/>
        </p:spPr>
      </p:pic>
      <p:pic>
        <p:nvPicPr>
          <p:cNvPr id="24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000504"/>
            <a:ext cx="1410420" cy="681032"/>
          </a:xfrm>
          <a:prstGeom prst="rect">
            <a:avLst/>
          </a:prstGeom>
          <a:noFill/>
        </p:spPr>
      </p:pic>
      <p:pic>
        <p:nvPicPr>
          <p:cNvPr id="25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3580" y="5857892"/>
            <a:ext cx="1410420" cy="681032"/>
          </a:xfrm>
          <a:prstGeom prst="rect">
            <a:avLst/>
          </a:prstGeom>
          <a:noFill/>
        </p:spPr>
      </p:pic>
      <p:pic>
        <p:nvPicPr>
          <p:cNvPr id="26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410420" cy="681032"/>
          </a:xfrm>
          <a:prstGeom prst="rect">
            <a:avLst/>
          </a:prstGeom>
          <a:noFill/>
        </p:spPr>
      </p:pic>
      <p:pic>
        <p:nvPicPr>
          <p:cNvPr id="27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715016"/>
            <a:ext cx="1410420" cy="681032"/>
          </a:xfrm>
          <a:prstGeom prst="rect">
            <a:avLst/>
          </a:prstGeom>
          <a:noFill/>
        </p:spPr>
      </p:pic>
      <p:pic>
        <p:nvPicPr>
          <p:cNvPr id="12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7166"/>
            <a:ext cx="1517604" cy="1219199"/>
          </a:xfrm>
          <a:prstGeom prst="rect">
            <a:avLst/>
          </a:prstGeom>
          <a:noFill/>
        </p:spPr>
      </p:pic>
      <p:pic>
        <p:nvPicPr>
          <p:cNvPr id="13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1517604" cy="1219199"/>
          </a:xfrm>
          <a:prstGeom prst="rect">
            <a:avLst/>
          </a:prstGeom>
          <a:noFill/>
        </p:spPr>
      </p:pic>
      <p:pic>
        <p:nvPicPr>
          <p:cNvPr id="14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786191"/>
            <a:ext cx="1333842" cy="1071570"/>
          </a:xfrm>
          <a:prstGeom prst="rect">
            <a:avLst/>
          </a:prstGeom>
          <a:noFill/>
        </p:spPr>
      </p:pic>
      <p:pic>
        <p:nvPicPr>
          <p:cNvPr id="15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643314"/>
            <a:ext cx="1517604" cy="1219199"/>
          </a:xfrm>
          <a:prstGeom prst="rect">
            <a:avLst/>
          </a:prstGeom>
          <a:noFill/>
        </p:spPr>
      </p:pic>
      <p:pic>
        <p:nvPicPr>
          <p:cNvPr id="16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1667" y="1928802"/>
            <a:ext cx="1492333" cy="1357322"/>
          </a:xfrm>
          <a:prstGeom prst="rect">
            <a:avLst/>
          </a:prstGeom>
          <a:noFill/>
        </p:spPr>
      </p:pic>
      <p:pic>
        <p:nvPicPr>
          <p:cNvPr id="17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071678"/>
            <a:ext cx="1492333" cy="1357322"/>
          </a:xfrm>
          <a:prstGeom prst="rect">
            <a:avLst/>
          </a:prstGeom>
          <a:noFill/>
        </p:spPr>
      </p:pic>
      <p:pic>
        <p:nvPicPr>
          <p:cNvPr id="18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286388"/>
            <a:ext cx="1492333" cy="1357322"/>
          </a:xfrm>
          <a:prstGeom prst="rect">
            <a:avLst/>
          </a:prstGeom>
          <a:noFill/>
        </p:spPr>
      </p:pic>
      <p:pic>
        <p:nvPicPr>
          <p:cNvPr id="19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643314"/>
            <a:ext cx="149233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0" y="0"/>
          <a:ext cx="614363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09"/>
                <a:gridCol w="1535909"/>
                <a:gridCol w="1535909"/>
                <a:gridCol w="1535909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6357950" y="0"/>
          <a:ext cx="278605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25"/>
                <a:gridCol w="1393025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286388"/>
            <a:ext cx="1428728" cy="1428729"/>
          </a:xfrm>
          <a:prstGeom prst="rect">
            <a:avLst/>
          </a:prstGeom>
          <a:noFill/>
        </p:spPr>
      </p:pic>
      <p:pic>
        <p:nvPicPr>
          <p:cNvPr id="21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714752"/>
            <a:ext cx="1357290" cy="1357291"/>
          </a:xfrm>
          <a:prstGeom prst="rect">
            <a:avLst/>
          </a:prstGeom>
          <a:noFill/>
        </p:spPr>
      </p:pic>
      <p:pic>
        <p:nvPicPr>
          <p:cNvPr id="22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6056">
            <a:off x="7766019" y="3694061"/>
            <a:ext cx="1428728" cy="1428729"/>
          </a:xfrm>
          <a:prstGeom prst="rect">
            <a:avLst/>
          </a:prstGeom>
          <a:noFill/>
        </p:spPr>
      </p:pic>
      <p:pic>
        <p:nvPicPr>
          <p:cNvPr id="23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643314"/>
            <a:ext cx="1428728" cy="1428729"/>
          </a:xfrm>
          <a:prstGeom prst="rect">
            <a:avLst/>
          </a:prstGeom>
          <a:noFill/>
        </p:spPr>
      </p:pic>
      <p:pic>
        <p:nvPicPr>
          <p:cNvPr id="24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3580" y="642918"/>
            <a:ext cx="1410420" cy="681032"/>
          </a:xfrm>
          <a:prstGeom prst="rect">
            <a:avLst/>
          </a:prstGeom>
          <a:noFill/>
        </p:spPr>
      </p:pic>
      <p:pic>
        <p:nvPicPr>
          <p:cNvPr id="25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285992"/>
            <a:ext cx="1410420" cy="681032"/>
          </a:xfrm>
          <a:prstGeom prst="rect">
            <a:avLst/>
          </a:prstGeom>
          <a:noFill/>
        </p:spPr>
      </p:pic>
      <p:pic>
        <p:nvPicPr>
          <p:cNvPr id="26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642918"/>
            <a:ext cx="1410420" cy="681032"/>
          </a:xfrm>
          <a:prstGeom prst="rect">
            <a:avLst/>
          </a:prstGeom>
          <a:noFill/>
        </p:spPr>
      </p:pic>
      <p:pic>
        <p:nvPicPr>
          <p:cNvPr id="27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929330"/>
            <a:ext cx="1410420" cy="681032"/>
          </a:xfrm>
          <a:prstGeom prst="rect">
            <a:avLst/>
          </a:prstGeom>
          <a:noFill/>
        </p:spPr>
      </p:pic>
      <p:pic>
        <p:nvPicPr>
          <p:cNvPr id="12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7166"/>
            <a:ext cx="1517604" cy="1219199"/>
          </a:xfrm>
          <a:prstGeom prst="rect">
            <a:avLst/>
          </a:prstGeom>
          <a:noFill/>
        </p:spPr>
      </p:pic>
      <p:pic>
        <p:nvPicPr>
          <p:cNvPr id="13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1" y="2000241"/>
            <a:ext cx="1333842" cy="1071570"/>
          </a:xfrm>
          <a:prstGeom prst="rect">
            <a:avLst/>
          </a:prstGeom>
          <a:noFill/>
        </p:spPr>
      </p:pic>
      <p:pic>
        <p:nvPicPr>
          <p:cNvPr id="14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00240"/>
            <a:ext cx="1428681" cy="1147761"/>
          </a:xfrm>
          <a:prstGeom prst="rect">
            <a:avLst/>
          </a:prstGeom>
          <a:noFill/>
        </p:spPr>
      </p:pic>
      <p:pic>
        <p:nvPicPr>
          <p:cNvPr id="15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00240"/>
            <a:ext cx="1517604" cy="1219199"/>
          </a:xfrm>
          <a:prstGeom prst="rect">
            <a:avLst/>
          </a:prstGeom>
          <a:noFill/>
        </p:spPr>
      </p:pic>
      <p:pic>
        <p:nvPicPr>
          <p:cNvPr id="16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357826"/>
            <a:ext cx="1492333" cy="1357322"/>
          </a:xfrm>
          <a:prstGeom prst="rect">
            <a:avLst/>
          </a:prstGeom>
          <a:noFill/>
        </p:spPr>
      </p:pic>
      <p:pic>
        <p:nvPicPr>
          <p:cNvPr id="17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492333" cy="1357322"/>
          </a:xfrm>
          <a:prstGeom prst="rect">
            <a:avLst/>
          </a:prstGeom>
          <a:noFill/>
        </p:spPr>
      </p:pic>
      <p:pic>
        <p:nvPicPr>
          <p:cNvPr id="18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286388"/>
            <a:ext cx="1492333" cy="1357322"/>
          </a:xfrm>
          <a:prstGeom prst="rect">
            <a:avLst/>
          </a:prstGeom>
          <a:noFill/>
        </p:spPr>
      </p:pic>
      <p:pic>
        <p:nvPicPr>
          <p:cNvPr id="19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643314"/>
            <a:ext cx="149233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14348" y="142852"/>
          <a:ext cx="828680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42910" y="500042"/>
          <a:ext cx="821537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4071942"/>
            <a:ext cx="1785950" cy="1785950"/>
          </a:xfrm>
          <a:prstGeom prst="rect">
            <a:avLst/>
          </a:prstGeom>
          <a:noFill/>
        </p:spPr>
      </p:pic>
      <p:pic>
        <p:nvPicPr>
          <p:cNvPr id="6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786322"/>
            <a:ext cx="1357322" cy="1357322"/>
          </a:xfrm>
          <a:prstGeom prst="rect">
            <a:avLst/>
          </a:prstGeom>
          <a:noFill/>
        </p:spPr>
      </p:pic>
      <p:pic>
        <p:nvPicPr>
          <p:cNvPr id="7" name="Picture 2" descr="http://www.dubaieyes.net/gallery/data/media/206/r3%20(12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714752"/>
            <a:ext cx="928694" cy="1248999"/>
          </a:xfrm>
          <a:prstGeom prst="rect">
            <a:avLst/>
          </a:prstGeom>
          <a:noFill/>
        </p:spPr>
      </p:pic>
      <p:pic>
        <p:nvPicPr>
          <p:cNvPr id="9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786058"/>
            <a:ext cx="2214578" cy="147709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85720" y="285728"/>
            <a:ext cx="2082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Pomenuj</a:t>
            </a:r>
            <a:endParaRPr lang="sk-SK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710" y="785794"/>
            <a:ext cx="642942" cy="642942"/>
          </a:xfrm>
          <a:prstGeom prst="rect">
            <a:avLst/>
          </a:prstGeom>
          <a:noFill/>
        </p:spPr>
      </p:pic>
      <p:pic>
        <p:nvPicPr>
          <p:cNvPr id="11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22" y="357166"/>
            <a:ext cx="924760" cy="642942"/>
          </a:xfrm>
          <a:prstGeom prst="rect">
            <a:avLst/>
          </a:prstGeom>
          <a:noFill/>
        </p:spPr>
      </p:pic>
      <p:pic>
        <p:nvPicPr>
          <p:cNvPr id="12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1500174"/>
            <a:ext cx="642942" cy="642942"/>
          </a:xfrm>
          <a:prstGeom prst="rect">
            <a:avLst/>
          </a:prstGeom>
          <a:noFill/>
        </p:spPr>
      </p:pic>
      <p:pic>
        <p:nvPicPr>
          <p:cNvPr id="13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29652" y="2214554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6000768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142852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500034" y="571480"/>
          <a:ext cx="821537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2" descr="http://cache2.asset-cache.net/xt/163255313.jpg?v=1&amp;g=fs1%7C0%7CSKP124%7C55%7C313&amp;s=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572008"/>
            <a:ext cx="1533525" cy="1619251"/>
          </a:xfrm>
          <a:prstGeom prst="rect">
            <a:avLst/>
          </a:prstGeom>
          <a:noFill/>
        </p:spPr>
      </p:pic>
      <p:pic>
        <p:nvPicPr>
          <p:cNvPr id="10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14884"/>
            <a:ext cx="1214446" cy="1308670"/>
          </a:xfrm>
          <a:prstGeom prst="rect">
            <a:avLst/>
          </a:prstGeom>
          <a:noFill/>
        </p:spPr>
      </p:pic>
      <p:pic>
        <p:nvPicPr>
          <p:cNvPr id="11" name="Picture 2" descr="http://preview.cutcaster.com/901397841-Cartoon-skating-boy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429132"/>
            <a:ext cx="1071570" cy="1594598"/>
          </a:xfrm>
          <a:prstGeom prst="rect">
            <a:avLst/>
          </a:prstGeom>
          <a:noFill/>
        </p:spPr>
      </p:pic>
      <p:pic>
        <p:nvPicPr>
          <p:cNvPr id="12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2928934"/>
            <a:ext cx="1357322" cy="1090433"/>
          </a:xfrm>
          <a:prstGeom prst="rect">
            <a:avLst/>
          </a:prstGeom>
          <a:noFill/>
        </p:spPr>
      </p:pic>
      <p:pic>
        <p:nvPicPr>
          <p:cNvPr id="9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21" y="1262039"/>
            <a:ext cx="642942" cy="642942"/>
          </a:xfrm>
          <a:prstGeom prst="rect">
            <a:avLst/>
          </a:prstGeom>
          <a:noFill/>
        </p:spPr>
      </p:pic>
      <p:pic>
        <p:nvPicPr>
          <p:cNvPr id="13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85852" y="571480"/>
            <a:ext cx="642942" cy="642942"/>
          </a:xfrm>
          <a:prstGeom prst="rect">
            <a:avLst/>
          </a:prstGeom>
          <a:noFill/>
        </p:spPr>
      </p:pic>
      <p:pic>
        <p:nvPicPr>
          <p:cNvPr id="14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0" y="1285860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58214" y="2928934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14348" y="142852"/>
          <a:ext cx="828680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500034" y="357166"/>
          <a:ext cx="792961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3786190"/>
            <a:ext cx="2143140" cy="2143140"/>
          </a:xfrm>
          <a:prstGeom prst="rect">
            <a:avLst/>
          </a:prstGeom>
          <a:noFill/>
        </p:spPr>
      </p:pic>
      <p:pic>
        <p:nvPicPr>
          <p:cNvPr id="11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857496"/>
            <a:ext cx="1785950" cy="862360"/>
          </a:xfrm>
          <a:prstGeom prst="rect">
            <a:avLst/>
          </a:prstGeom>
          <a:noFill/>
        </p:spPr>
      </p:pic>
      <p:pic>
        <p:nvPicPr>
          <p:cNvPr id="13" name="Picture 2" descr="http://www.sp2puszczykowo.pl/Joomla/images/stories/sp2/icozdrowi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3786190"/>
            <a:ext cx="2286016" cy="2470603"/>
          </a:xfrm>
          <a:prstGeom prst="ellipse">
            <a:avLst/>
          </a:prstGeom>
          <a:noFill/>
        </p:spPr>
      </p:pic>
      <p:pic>
        <p:nvPicPr>
          <p:cNvPr id="7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21" y="1262039"/>
            <a:ext cx="642942" cy="642942"/>
          </a:xfrm>
          <a:prstGeom prst="rect">
            <a:avLst/>
          </a:prstGeom>
          <a:noFill/>
        </p:spPr>
      </p:pic>
      <p:pic>
        <p:nvPicPr>
          <p:cNvPr id="8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60" y="357166"/>
            <a:ext cx="642942" cy="642942"/>
          </a:xfrm>
          <a:prstGeom prst="rect">
            <a:avLst/>
          </a:prstGeom>
          <a:noFill/>
        </p:spPr>
      </p:pic>
      <p:pic>
        <p:nvPicPr>
          <p:cNvPr id="10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472" y="428604"/>
            <a:ext cx="642942" cy="642942"/>
          </a:xfrm>
          <a:prstGeom prst="rect">
            <a:avLst/>
          </a:prstGeom>
          <a:noFill/>
        </p:spPr>
      </p:pic>
      <p:pic>
        <p:nvPicPr>
          <p:cNvPr id="12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43644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29652" y="3500438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2357430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kayakkoozies.com/yahoo_site_admin/assets/images/snowboard.302123547_st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429000"/>
            <a:ext cx="2847975" cy="2876551"/>
          </a:xfrm>
          <a:prstGeom prst="rect">
            <a:avLst/>
          </a:prstGeom>
          <a:noFill/>
        </p:spPr>
      </p:pic>
      <p:pic>
        <p:nvPicPr>
          <p:cNvPr id="6" name="Picture 8" descr="http://eifsc.org/uploads/3/2/3/5/3235068/8602_or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2071702" cy="3175022"/>
          </a:xfrm>
          <a:prstGeom prst="rect">
            <a:avLst/>
          </a:prstGeom>
          <a:noFill/>
        </p:spPr>
      </p:pic>
      <p:pic>
        <p:nvPicPr>
          <p:cNvPr id="7" name="Picture 2" descr="http://cdn-4.freeclipartnow.com/d/41550-1/sleddin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143380"/>
            <a:ext cx="2771775" cy="2238376"/>
          </a:xfrm>
          <a:prstGeom prst="rect">
            <a:avLst/>
          </a:prstGeom>
          <a:noFill/>
        </p:spPr>
      </p:pic>
      <p:pic>
        <p:nvPicPr>
          <p:cNvPr id="2050" name="Picture 2" descr="http://4vector.com/i/free-vector-skier-silhouette-clip-art_111343_Skier_Silhouette_clip_art_hight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500174"/>
            <a:ext cx="2357454" cy="2687137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571472" y="214290"/>
            <a:ext cx="4452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Priraď k športovcovi</a:t>
            </a:r>
            <a:endParaRPr lang="sk-SK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1178158" cy="1071570"/>
          </a:xfrm>
          <a:prstGeom prst="rect">
            <a:avLst/>
          </a:prstGeom>
          <a:noFill/>
        </p:spPr>
      </p:pic>
      <p:pic>
        <p:nvPicPr>
          <p:cNvPr id="11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785794"/>
            <a:ext cx="1524000" cy="1524001"/>
          </a:xfrm>
          <a:prstGeom prst="rect">
            <a:avLst/>
          </a:prstGeom>
          <a:noFill/>
        </p:spPr>
      </p:pic>
      <p:pic>
        <p:nvPicPr>
          <p:cNvPr id="12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500042"/>
            <a:ext cx="1517604" cy="1219199"/>
          </a:xfrm>
          <a:prstGeom prst="rect">
            <a:avLst/>
          </a:prstGeom>
          <a:noFill/>
        </p:spPr>
      </p:pic>
      <p:pic>
        <p:nvPicPr>
          <p:cNvPr id="13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71480"/>
            <a:ext cx="1410420" cy="68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14414" y="3786190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Sane</a:t>
            </a:r>
          </a:p>
          <a:p>
            <a:endParaRPr lang="sk-SK" sz="2000" b="1" dirty="0" smtClean="0">
              <a:solidFill>
                <a:srgbClr val="FF0000"/>
              </a:solidFill>
            </a:endParaRPr>
          </a:p>
          <a:p>
            <a:r>
              <a:rPr lang="sk-SK" sz="2000" b="1" dirty="0" smtClean="0">
                <a:solidFill>
                  <a:srgbClr val="FF0000"/>
                </a:solidFill>
              </a:rPr>
              <a:t>Vezmi Janko, Jožko sane, sadneme si spolu na ne.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Šmyk po vŕšku tralala, kto sa v snehu vyváľa.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Sánkovali, váľali sa, od obeda do šera,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potom všetci liezli k peci, chutila im večera.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000364" y="428604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b="1" dirty="0" smtClean="0">
                <a:solidFill>
                  <a:srgbClr val="0070C0"/>
                </a:solidFill>
              </a:rPr>
              <a:t>Krásne lyžovanie.</a:t>
            </a:r>
            <a:endParaRPr lang="sk-SK" sz="2400" dirty="0" smtClean="0">
              <a:solidFill>
                <a:srgbClr val="0070C0"/>
              </a:solidFill>
            </a:endParaRPr>
          </a:p>
          <a:p>
            <a:endParaRPr lang="sk-SK" sz="2000" b="1" dirty="0" smtClean="0">
              <a:solidFill>
                <a:srgbClr val="0070C0"/>
              </a:solidFill>
            </a:endParaRPr>
          </a:p>
          <a:p>
            <a:r>
              <a:rPr lang="sk-SK" sz="2000" b="1" dirty="0" smtClean="0">
                <a:solidFill>
                  <a:srgbClr val="0070C0"/>
                </a:solidFill>
              </a:rPr>
              <a:t>Lyžujem sa. Čiže mám na nohách lyže.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Jedna lyža, druhá lyža, sneh je biely ako ryža.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Ja sa krásne lyžujem, lyžami sneh ryžujem.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Padám! Kde som? Kto som? Pomóc! Lyžiar, čo lyžuje nosom!</a:t>
            </a:r>
          </a:p>
        </p:txBody>
      </p:sp>
      <p:pic>
        <p:nvPicPr>
          <p:cNvPr id="7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1785950" cy="1785950"/>
          </a:xfrm>
          <a:prstGeom prst="rect">
            <a:avLst/>
          </a:prstGeom>
          <a:noFill/>
        </p:spPr>
      </p:pic>
      <p:pic>
        <p:nvPicPr>
          <p:cNvPr id="8" name="Picture 16" descr="http://www.smiley-lol.com/smiley/sport/hockey-ski/skieur2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0"/>
            <a:ext cx="1038225" cy="1000125"/>
          </a:xfrm>
          <a:prstGeom prst="rect">
            <a:avLst/>
          </a:prstGeom>
          <a:noFill/>
        </p:spPr>
      </p:pic>
      <p:pic>
        <p:nvPicPr>
          <p:cNvPr id="9" name="Picture 2" descr="http://www.sp2puszczykowo.pl/Joomla/images/stories/sp2/icozdrow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000504"/>
            <a:ext cx="2286016" cy="2470603"/>
          </a:xfrm>
          <a:prstGeom prst="ellipse">
            <a:avLst/>
          </a:prstGeom>
          <a:noFill/>
        </p:spPr>
      </p:pic>
      <p:pic>
        <p:nvPicPr>
          <p:cNvPr id="10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07181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3571868" y="142852"/>
            <a:ext cx="1285884" cy="78581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Vývojový diagram: spojnica 5"/>
          <p:cNvSpPr/>
          <p:nvPr/>
        </p:nvSpPr>
        <p:spPr>
          <a:xfrm>
            <a:off x="7215206" y="1857364"/>
            <a:ext cx="642942" cy="60007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Vývojový diagram: spojnica 7"/>
          <p:cNvSpPr/>
          <p:nvPr/>
        </p:nvSpPr>
        <p:spPr>
          <a:xfrm>
            <a:off x="857224" y="2643182"/>
            <a:ext cx="642942" cy="60007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Vývojový diagram: spojnica 8"/>
          <p:cNvSpPr/>
          <p:nvPr/>
        </p:nvSpPr>
        <p:spPr>
          <a:xfrm>
            <a:off x="7572396" y="5500702"/>
            <a:ext cx="357190" cy="3857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Vývojový diagram: spojnica 9"/>
          <p:cNvSpPr/>
          <p:nvPr/>
        </p:nvSpPr>
        <p:spPr>
          <a:xfrm>
            <a:off x="500034" y="5357826"/>
            <a:ext cx="357190" cy="3857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Vývojový diagram: spojnica 10"/>
          <p:cNvSpPr/>
          <p:nvPr/>
        </p:nvSpPr>
        <p:spPr>
          <a:xfrm>
            <a:off x="7215206" y="3857628"/>
            <a:ext cx="357190" cy="3857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Vývojový diagram: spojnica 11"/>
          <p:cNvSpPr/>
          <p:nvPr/>
        </p:nvSpPr>
        <p:spPr>
          <a:xfrm>
            <a:off x="1071538" y="1857364"/>
            <a:ext cx="357190" cy="3857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Vývojový diagram: spojnica 12"/>
          <p:cNvSpPr/>
          <p:nvPr/>
        </p:nvSpPr>
        <p:spPr>
          <a:xfrm>
            <a:off x="8215338" y="3000372"/>
            <a:ext cx="285752" cy="31432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Vývojový diagram: spojnica 13"/>
          <p:cNvSpPr/>
          <p:nvPr/>
        </p:nvSpPr>
        <p:spPr>
          <a:xfrm>
            <a:off x="357158" y="2143116"/>
            <a:ext cx="285752" cy="31432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Mesiac 14"/>
          <p:cNvSpPr/>
          <p:nvPr/>
        </p:nvSpPr>
        <p:spPr>
          <a:xfrm flipH="1">
            <a:off x="4857752" y="285728"/>
            <a:ext cx="285752" cy="557210"/>
          </a:xfrm>
          <a:prstGeom prst="moo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Mesiac 15"/>
          <p:cNvSpPr/>
          <p:nvPr/>
        </p:nvSpPr>
        <p:spPr>
          <a:xfrm>
            <a:off x="3214678" y="285728"/>
            <a:ext cx="357190" cy="557210"/>
          </a:xfrm>
          <a:prstGeom prst="moo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Mesiac 17"/>
          <p:cNvSpPr/>
          <p:nvPr/>
        </p:nvSpPr>
        <p:spPr>
          <a:xfrm rot="16200000">
            <a:off x="7943872" y="557194"/>
            <a:ext cx="457200" cy="91440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Vývojový diagram: spojnica mimo strany 23"/>
          <p:cNvSpPr/>
          <p:nvPr/>
        </p:nvSpPr>
        <p:spPr>
          <a:xfrm>
            <a:off x="642910" y="4143380"/>
            <a:ext cx="142876" cy="428628"/>
          </a:xfrm>
          <a:prstGeom prst="flowChartOffpage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Vývojový diagram: spojnica 24"/>
          <p:cNvSpPr/>
          <p:nvPr/>
        </p:nvSpPr>
        <p:spPr>
          <a:xfrm>
            <a:off x="7143768" y="928670"/>
            <a:ext cx="142876" cy="17144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6" name="Vývojový diagram: spojnica 25"/>
          <p:cNvSpPr/>
          <p:nvPr/>
        </p:nvSpPr>
        <p:spPr>
          <a:xfrm>
            <a:off x="1285852" y="4429132"/>
            <a:ext cx="142876" cy="17144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7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636"/>
            <a:ext cx="1785950" cy="862360"/>
          </a:xfrm>
          <a:prstGeom prst="rect">
            <a:avLst/>
          </a:prstGeom>
          <a:noFill/>
        </p:spPr>
      </p:pic>
      <p:sp>
        <p:nvSpPr>
          <p:cNvPr id="28" name="Ovál 27"/>
          <p:cNvSpPr/>
          <p:nvPr/>
        </p:nvSpPr>
        <p:spPr>
          <a:xfrm>
            <a:off x="2571736" y="4143380"/>
            <a:ext cx="2643206" cy="221457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9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1357322" cy="1090433"/>
          </a:xfrm>
          <a:prstGeom prst="rect">
            <a:avLst/>
          </a:prstGeom>
          <a:noFill/>
        </p:spPr>
      </p:pic>
      <p:sp>
        <p:nvSpPr>
          <p:cNvPr id="30" name="Ovál 29"/>
          <p:cNvSpPr/>
          <p:nvPr/>
        </p:nvSpPr>
        <p:spPr>
          <a:xfrm>
            <a:off x="5000628" y="1643050"/>
            <a:ext cx="2286016" cy="18573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1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571744"/>
            <a:ext cx="1492333" cy="1357322"/>
          </a:xfrm>
          <a:prstGeom prst="rect">
            <a:avLst/>
          </a:prstGeom>
          <a:noFill/>
        </p:spPr>
      </p:pic>
      <p:sp>
        <p:nvSpPr>
          <p:cNvPr id="32" name="Ovál 31"/>
          <p:cNvSpPr/>
          <p:nvPr/>
        </p:nvSpPr>
        <p:spPr>
          <a:xfrm>
            <a:off x="1643042" y="2357430"/>
            <a:ext cx="1643074" cy="171451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214282" y="142852"/>
            <a:ext cx="2857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Postav snehuliaka</a:t>
            </a:r>
            <a:r>
              <a:rPr lang="sk-SK" sz="2400" dirty="0" smtClean="0">
                <a:solidFill>
                  <a:srgbClr val="FF0000"/>
                </a:solidFill>
              </a:rPr>
              <a:t>.</a:t>
            </a:r>
          </a:p>
          <a:p>
            <a:endParaRPr lang="sk-SK" sz="2400" dirty="0" smtClean="0">
              <a:solidFill>
                <a:srgbClr val="FF0000"/>
              </a:solidFill>
            </a:endParaRPr>
          </a:p>
          <a:p>
            <a:r>
              <a:rPr lang="sk-SK" sz="2400" dirty="0" smtClean="0">
                <a:solidFill>
                  <a:srgbClr val="FF0000"/>
                </a:solidFill>
              </a:rPr>
              <a:t>- </a:t>
            </a:r>
            <a:r>
              <a:rPr lang="sk-SK" sz="2000" b="1" dirty="0" smtClean="0">
                <a:solidFill>
                  <a:srgbClr val="FF0000"/>
                </a:solidFill>
              </a:rPr>
              <a:t>Za každou guľou je niečo ukryté...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offeead1.com/shop_image/201302/mb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071802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Padá sniežik na lúky,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nasaďte si čiapky – klobúky.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Zima už k nám zavítala,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všetko snehom posypala.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Sánky, lyže vytiahneme,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do polí sa rozbehneme.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Tešíme sa snehu, ľadu,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všetko je biele pre parádu.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214414" y="571480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Ej  či sme len radi</a:t>
            </a:r>
          </a:p>
          <a:p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000" b="1" dirty="0" smtClean="0">
                <a:solidFill>
                  <a:srgbClr val="FF0000"/>
                </a:solidFill>
              </a:rPr>
              <a:t>Pozrite sa, ako sneží!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Začal padať sniežik svieži.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Z tejto zimy nemám strach,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budem jazdiť na lyžiach.</a:t>
            </a:r>
            <a:endParaRPr lang="sk-SK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ubaieyes.net/gallery/data/media/206/r3%20(1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25982" flipH="1">
            <a:off x="5398832" y="242664"/>
            <a:ext cx="1500198" cy="124899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214414" y="2571744"/>
            <a:ext cx="42283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70C0"/>
                </a:solidFill>
              </a:rPr>
              <a:t>Ej či som len rada,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že ten sniežik padá,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na noštek mi sadá.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Korčule si pripäť musím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a hneď prvú jazdu skúsim.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Niet nič krajšie na tom svete-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zakrútim sa v piruete.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Ej, či som len rád,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že je zase ľad!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Taký akurát.</a:t>
            </a:r>
            <a:endParaRPr lang="sk-SK" sz="2000" b="1" dirty="0">
              <a:solidFill>
                <a:srgbClr val="0070C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928794" y="92867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Ján Andel</a:t>
            </a:r>
            <a:endParaRPr lang="sk-SK" dirty="0"/>
          </a:p>
        </p:txBody>
      </p:sp>
      <p:pic>
        <p:nvPicPr>
          <p:cNvPr id="7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357430"/>
            <a:ext cx="1857388" cy="2001495"/>
          </a:xfrm>
          <a:prstGeom prst="rect">
            <a:avLst/>
          </a:prstGeom>
          <a:noFill/>
        </p:spPr>
      </p:pic>
      <p:pic>
        <p:nvPicPr>
          <p:cNvPr id="8" name="Picture 2" descr="http://preview.cutcaster.com/901397841-Cartoon-skating-bo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286256"/>
            <a:ext cx="1600200" cy="2381250"/>
          </a:xfrm>
          <a:prstGeom prst="rect">
            <a:avLst/>
          </a:prstGeom>
          <a:noFill/>
        </p:spPr>
      </p:pic>
      <p:pic>
        <p:nvPicPr>
          <p:cNvPr id="1026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714356"/>
            <a:ext cx="642942" cy="642942"/>
          </a:xfrm>
          <a:prstGeom prst="rect">
            <a:avLst/>
          </a:prstGeom>
          <a:noFill/>
        </p:spPr>
      </p:pic>
      <p:pic>
        <p:nvPicPr>
          <p:cNvPr id="10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357298"/>
            <a:ext cx="642942" cy="642942"/>
          </a:xfrm>
          <a:prstGeom prst="rect">
            <a:avLst/>
          </a:prstGeom>
          <a:noFill/>
        </p:spPr>
      </p:pic>
      <p:pic>
        <p:nvPicPr>
          <p:cNvPr id="11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357694"/>
            <a:ext cx="642942" cy="642942"/>
          </a:xfrm>
          <a:prstGeom prst="rect">
            <a:avLst/>
          </a:prstGeom>
          <a:noFill/>
        </p:spPr>
      </p:pic>
      <p:pic>
        <p:nvPicPr>
          <p:cNvPr id="12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14290"/>
            <a:ext cx="642942" cy="642942"/>
          </a:xfrm>
          <a:prstGeom prst="rect">
            <a:avLst/>
          </a:prstGeom>
          <a:noFill/>
        </p:spPr>
      </p:pic>
      <p:pic>
        <p:nvPicPr>
          <p:cNvPr id="13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642942" cy="642942"/>
          </a:xfrm>
          <a:prstGeom prst="rect">
            <a:avLst/>
          </a:prstGeom>
          <a:noFill/>
        </p:spPr>
      </p:pic>
      <p:pic>
        <p:nvPicPr>
          <p:cNvPr id="14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643182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143380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072074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1" y="1262039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2" descr="http://www.your3dsource.com/images/shiveringsnowflak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6072206"/>
            <a:ext cx="642942" cy="642942"/>
          </a:xfrm>
          <a:prstGeom prst="rect">
            <a:avLst/>
          </a:prstGeom>
          <a:noFill/>
        </p:spPr>
      </p:pic>
      <p:pic>
        <p:nvPicPr>
          <p:cNvPr id="20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214554"/>
            <a:ext cx="500066" cy="500066"/>
          </a:xfrm>
          <a:prstGeom prst="rect">
            <a:avLst/>
          </a:prstGeom>
          <a:noFill/>
        </p:spPr>
      </p:pic>
      <p:pic>
        <p:nvPicPr>
          <p:cNvPr id="21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5072074"/>
            <a:ext cx="500066" cy="500066"/>
          </a:xfrm>
          <a:prstGeom prst="rect">
            <a:avLst/>
          </a:prstGeom>
          <a:noFill/>
        </p:spPr>
      </p:pic>
      <p:pic>
        <p:nvPicPr>
          <p:cNvPr id="22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6000768"/>
            <a:ext cx="500066" cy="500066"/>
          </a:xfrm>
          <a:prstGeom prst="rect">
            <a:avLst/>
          </a:prstGeom>
          <a:noFill/>
        </p:spPr>
      </p:pic>
      <p:pic>
        <p:nvPicPr>
          <p:cNvPr id="23" name="Picture 4" descr="http://www.animationbuddy.com/Animation/Nature/Snow/Snowflake_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6143644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rect2.anhso.net/original/11/110006/1110201016543412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285784" y="0"/>
            <a:ext cx="9644098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500034" y="42860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Presuň myšou :</a:t>
            </a:r>
          </a:p>
          <a:p>
            <a:r>
              <a:rPr lang="sk-SK" sz="2000" b="1" dirty="0" smtClean="0">
                <a:solidFill>
                  <a:srgbClr val="0070C0"/>
                </a:solidFill>
              </a:rPr>
              <a:t>- lyžiarov      </a:t>
            </a:r>
            <a:r>
              <a:rPr lang="sk-SK" sz="2000" b="1" dirty="0" smtClean="0">
                <a:solidFill>
                  <a:srgbClr val="FF0000"/>
                </a:solidFill>
              </a:rPr>
              <a:t>vpravo</a:t>
            </a:r>
            <a:r>
              <a:rPr lang="sk-SK" sz="2000" b="1" dirty="0" smtClean="0">
                <a:solidFill>
                  <a:srgbClr val="0070C0"/>
                </a:solidFill>
              </a:rPr>
              <a:t> na kopec</a:t>
            </a:r>
          </a:p>
          <a:p>
            <a:pPr>
              <a:buFontTx/>
              <a:buChar char="-"/>
            </a:pPr>
            <a:r>
              <a:rPr lang="sk-SK" sz="2000" b="1" dirty="0" smtClean="0">
                <a:solidFill>
                  <a:srgbClr val="0070C0"/>
                </a:solidFill>
              </a:rPr>
              <a:t>sánkarov    </a:t>
            </a:r>
            <a:r>
              <a:rPr lang="sk-SK" sz="2000" b="1" dirty="0" smtClean="0">
                <a:solidFill>
                  <a:srgbClr val="FF0000"/>
                </a:solidFill>
              </a:rPr>
              <a:t>vľavo</a:t>
            </a:r>
            <a:r>
              <a:rPr lang="sk-SK" sz="2000" b="1" dirty="0" smtClean="0">
                <a:solidFill>
                  <a:srgbClr val="0070C0"/>
                </a:solidFill>
              </a:rPr>
              <a:t>  na kopec</a:t>
            </a:r>
          </a:p>
          <a:p>
            <a:pPr>
              <a:buFontTx/>
              <a:buChar char="-"/>
            </a:pPr>
            <a:r>
              <a:rPr lang="sk-SK" sz="2000" b="1" dirty="0" smtClean="0">
                <a:solidFill>
                  <a:srgbClr val="0070C0"/>
                </a:solidFill>
              </a:rPr>
              <a:t> spočítaj a porovnaj  </a:t>
            </a:r>
            <a:r>
              <a:rPr lang="sk-SK" sz="2000" b="1" dirty="0" smtClean="0">
                <a:solidFill>
                  <a:srgbClr val="0070C0"/>
                </a:solidFill>
              </a:rPr>
              <a:t>počet</a:t>
            </a:r>
          </a:p>
          <a:p>
            <a:pPr>
              <a:buFontTx/>
              <a:buChar char="-"/>
            </a:pPr>
            <a:r>
              <a:rPr lang="sk-SK" sz="2000" b="1" dirty="0" smtClean="0">
                <a:solidFill>
                  <a:srgbClr val="0070C0"/>
                </a:solidFill>
              </a:rPr>
              <a:t>Vlož podľa počtu do veľkej gule</a:t>
            </a:r>
            <a:endParaRPr lang="sk-SK" sz="20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http://www.dubaieyes.net/gallery/data/media/206/r3%20(1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25982" flipH="1">
            <a:off x="5756022" y="1028458"/>
            <a:ext cx="1500198" cy="1248999"/>
          </a:xfrm>
          <a:prstGeom prst="rect">
            <a:avLst/>
          </a:prstGeom>
          <a:noFill/>
        </p:spPr>
      </p:pic>
      <p:pic>
        <p:nvPicPr>
          <p:cNvPr id="5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1000132" cy="912529"/>
          </a:xfrm>
          <a:prstGeom prst="rect">
            <a:avLst/>
          </a:prstGeom>
          <a:noFill/>
        </p:spPr>
      </p:pic>
      <p:pic>
        <p:nvPicPr>
          <p:cNvPr id="6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57752" y="0"/>
            <a:ext cx="1643074" cy="1357321"/>
          </a:xfrm>
          <a:prstGeom prst="rect">
            <a:avLst/>
          </a:prstGeom>
          <a:noFill/>
        </p:spPr>
      </p:pic>
      <p:pic>
        <p:nvPicPr>
          <p:cNvPr id="7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4358">
            <a:off x="4213886" y="2285068"/>
            <a:ext cx="1357322" cy="1357322"/>
          </a:xfrm>
          <a:prstGeom prst="rect">
            <a:avLst/>
          </a:prstGeom>
          <a:noFill/>
        </p:spPr>
      </p:pic>
      <p:pic>
        <p:nvPicPr>
          <p:cNvPr id="1028" name="Picture 4" descr="http://preview.cutcaster.com/cutcaster-photo-100504134-Cartoon-skiing-boy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857232"/>
            <a:ext cx="1071570" cy="1380889"/>
          </a:xfrm>
          <a:prstGeom prst="rect">
            <a:avLst/>
          </a:prstGeom>
          <a:noFill/>
        </p:spPr>
      </p:pic>
      <p:pic>
        <p:nvPicPr>
          <p:cNvPr id="1030" name="Picture 6" descr="http://illpop.com/img_illust/sports/ski_a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2500306"/>
            <a:ext cx="1478884" cy="1485893"/>
          </a:xfrm>
          <a:prstGeom prst="rect">
            <a:avLst/>
          </a:prstGeom>
          <a:noFill/>
        </p:spPr>
      </p:pic>
      <p:pic>
        <p:nvPicPr>
          <p:cNvPr id="1032" name="Picture 8" descr="http://sr.photos2.fotosearch.com/bthumb/FSA/FSA479/x2695643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86050" y="2143116"/>
            <a:ext cx="1285884" cy="1381126"/>
          </a:xfrm>
          <a:prstGeom prst="rect">
            <a:avLst/>
          </a:prstGeom>
          <a:noFill/>
        </p:spPr>
      </p:pic>
      <p:pic>
        <p:nvPicPr>
          <p:cNvPr id="13316" name="Picture 4" descr="http://blog.sme.sk/blog/68/14435/clanok_foto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1876"/>
            <a:ext cx="1143008" cy="1524011"/>
          </a:xfrm>
          <a:prstGeom prst="rect">
            <a:avLst/>
          </a:prstGeom>
          <a:noFill/>
        </p:spPr>
      </p:pic>
      <p:sp>
        <p:nvSpPr>
          <p:cNvPr id="13" name="Ovál 12"/>
          <p:cNvSpPr/>
          <p:nvPr/>
        </p:nvSpPr>
        <p:spPr>
          <a:xfrm>
            <a:off x="0" y="5000636"/>
            <a:ext cx="1928794" cy="1857364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vál 13"/>
          <p:cNvSpPr/>
          <p:nvPr/>
        </p:nvSpPr>
        <p:spPr>
          <a:xfrm>
            <a:off x="7215206" y="4857760"/>
            <a:ext cx="1928794" cy="1785926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vál 14"/>
          <p:cNvSpPr/>
          <p:nvPr/>
        </p:nvSpPr>
        <p:spPr>
          <a:xfrm>
            <a:off x="4857752" y="6215082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5357818" y="6143644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5857884" y="6143644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357950" y="6072206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vál 18"/>
          <p:cNvSpPr/>
          <p:nvPr/>
        </p:nvSpPr>
        <p:spPr>
          <a:xfrm>
            <a:off x="6715140" y="5572140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/>
          <p:cNvSpPr/>
          <p:nvPr/>
        </p:nvSpPr>
        <p:spPr>
          <a:xfrm>
            <a:off x="3643306" y="6215082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Ovál 20"/>
          <p:cNvSpPr/>
          <p:nvPr/>
        </p:nvSpPr>
        <p:spPr>
          <a:xfrm>
            <a:off x="4214810" y="6215082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Ovál 21"/>
          <p:cNvSpPr/>
          <p:nvPr/>
        </p:nvSpPr>
        <p:spPr>
          <a:xfrm>
            <a:off x="3071802" y="6215082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Ovál 22"/>
          <p:cNvSpPr/>
          <p:nvPr/>
        </p:nvSpPr>
        <p:spPr>
          <a:xfrm>
            <a:off x="2571736" y="6215082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Ovál 23"/>
          <p:cNvSpPr/>
          <p:nvPr/>
        </p:nvSpPr>
        <p:spPr>
          <a:xfrm>
            <a:off x="2285984" y="5715016"/>
            <a:ext cx="428628" cy="4143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ontent.mycutegraphics.com/graphics/winter/little-winter-gir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66"/>
            <a:ext cx="1221979" cy="2196368"/>
          </a:xfrm>
          <a:prstGeom prst="rect">
            <a:avLst/>
          </a:prstGeom>
          <a:noFill/>
        </p:spPr>
      </p:pic>
      <p:pic>
        <p:nvPicPr>
          <p:cNvPr id="1032" name="Picture 8" descr="http://www.free-clipart-pictures.net/free_clipart/winter_clipart/winter_clipart_snowing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214818"/>
            <a:ext cx="1714500" cy="1905000"/>
          </a:xfrm>
          <a:prstGeom prst="rect">
            <a:avLst/>
          </a:prstGeom>
          <a:noFill/>
        </p:spPr>
      </p:pic>
      <p:pic>
        <p:nvPicPr>
          <p:cNvPr id="1034" name="Picture 10" descr="http://us.cdn1.123rf.com/168nwm/red33/red330810/red33081000015/3676211-kid-vector-illustra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929198"/>
            <a:ext cx="1209675" cy="1600200"/>
          </a:xfrm>
          <a:prstGeom prst="rect">
            <a:avLst/>
          </a:prstGeom>
          <a:noFill/>
        </p:spPr>
      </p:pic>
      <p:pic>
        <p:nvPicPr>
          <p:cNvPr id="1036" name="Picture 12" descr="http://2.bp.blogspot.com/-Y6AUBa2jqNo/UPJaIRmPO9I/AAAAAAAAEps/Q2CJ73VOxxs/s320/bo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928802"/>
            <a:ext cx="1357322" cy="2010849"/>
          </a:xfrm>
          <a:prstGeom prst="rect">
            <a:avLst/>
          </a:prstGeom>
          <a:noFill/>
        </p:spPr>
      </p:pic>
      <p:pic>
        <p:nvPicPr>
          <p:cNvPr id="1042" name="Picture 18" descr="http://www.clker.com/cliparts/8/G/K/5/U/F/ice-skates-m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714620"/>
            <a:ext cx="1643074" cy="1643074"/>
          </a:xfrm>
          <a:prstGeom prst="rect">
            <a:avLst/>
          </a:prstGeom>
          <a:noFill/>
        </p:spPr>
      </p:pic>
      <p:pic>
        <p:nvPicPr>
          <p:cNvPr id="1044" name="Picture 20" descr="http://nelsonrural.nbed.nb.ca/sites/nelsonrural.nbed.nb.ca/files/figure-skate-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71810"/>
            <a:ext cx="1250836" cy="1004885"/>
          </a:xfrm>
          <a:prstGeom prst="rect">
            <a:avLst/>
          </a:prstGeom>
          <a:noFill/>
        </p:spPr>
      </p:pic>
      <p:pic>
        <p:nvPicPr>
          <p:cNvPr id="1046" name="Picture 22" descr="http://clipartmountain.com/2clip/skate12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000240"/>
            <a:ext cx="1285884" cy="1058964"/>
          </a:xfrm>
          <a:prstGeom prst="rect">
            <a:avLst/>
          </a:prstGeom>
          <a:noFill/>
        </p:spPr>
      </p:pic>
      <p:pic>
        <p:nvPicPr>
          <p:cNvPr id="1048" name="Picture 24" descr="http://nicecliparts.com/download/Sled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785926"/>
            <a:ext cx="1558369" cy="752470"/>
          </a:xfrm>
          <a:prstGeom prst="rect">
            <a:avLst/>
          </a:prstGeom>
          <a:noFill/>
        </p:spPr>
      </p:pic>
      <p:pic>
        <p:nvPicPr>
          <p:cNvPr id="1052" name="Picture 28" descr="http://www.webweaver.nu/clipart/img/seasons/winter/snow-sl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642918"/>
            <a:ext cx="1938306" cy="1938306"/>
          </a:xfrm>
          <a:prstGeom prst="rect">
            <a:avLst/>
          </a:prstGeom>
          <a:noFill/>
        </p:spPr>
      </p:pic>
      <p:pic>
        <p:nvPicPr>
          <p:cNvPr id="1060" name="Picture 36" descr="http://auctionpublicity.com/wp-content/uploads/2008/08/sled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928670"/>
            <a:ext cx="1428760" cy="823638"/>
          </a:xfrm>
          <a:prstGeom prst="rect">
            <a:avLst/>
          </a:prstGeom>
          <a:noFill/>
        </p:spPr>
      </p:pic>
      <p:sp>
        <p:nvSpPr>
          <p:cNvPr id="20" name="BlokTextu 19"/>
          <p:cNvSpPr txBox="1"/>
          <p:nvPr/>
        </p:nvSpPr>
        <p:spPr>
          <a:xfrm>
            <a:off x="357158" y="285728"/>
            <a:ext cx="2249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Priraď: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chlapci -korčule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Dievčatá  -sánky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286256"/>
            <a:ext cx="1389071" cy="224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14612" y="4357694"/>
            <a:ext cx="1500198" cy="19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http://azukichi.net/season/img/winter/winter-back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7" y="0"/>
            <a:ext cx="9286907" cy="6857999"/>
          </a:xfrm>
          <a:prstGeom prst="rect">
            <a:avLst/>
          </a:prstGeom>
          <a:noFill/>
        </p:spPr>
      </p:pic>
      <p:pic>
        <p:nvPicPr>
          <p:cNvPr id="32777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040245"/>
            <a:ext cx="2000264" cy="2560338"/>
          </a:xfrm>
          <a:prstGeom prst="rect">
            <a:avLst/>
          </a:prstGeom>
          <a:noFill/>
        </p:spPr>
      </p:pic>
      <p:pic>
        <p:nvPicPr>
          <p:cNvPr id="9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428868"/>
            <a:ext cx="1500198" cy="1920253"/>
          </a:xfrm>
          <a:prstGeom prst="rect">
            <a:avLst/>
          </a:prstGeom>
          <a:noFill/>
        </p:spPr>
      </p:pic>
      <p:pic>
        <p:nvPicPr>
          <p:cNvPr id="10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928934"/>
            <a:ext cx="1396912" cy="1788047"/>
          </a:xfrm>
          <a:prstGeom prst="rect">
            <a:avLst/>
          </a:prstGeom>
          <a:noFill/>
        </p:spPr>
      </p:pic>
      <p:pic>
        <p:nvPicPr>
          <p:cNvPr id="12" name="Picture 24" descr="http://nicecliparts.com/download/Sled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0151" y="5357826"/>
            <a:ext cx="1035639" cy="500066"/>
          </a:xfrm>
          <a:prstGeom prst="rect">
            <a:avLst/>
          </a:prstGeom>
          <a:noFill/>
        </p:spPr>
      </p:pic>
      <p:pic>
        <p:nvPicPr>
          <p:cNvPr id="13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786190"/>
            <a:ext cx="2071702" cy="2428131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642910" y="500042"/>
            <a:ext cx="6178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Pomôž nájsť deťom sánky , lyže ,korčule </a:t>
            </a:r>
            <a:endParaRPr lang="sk-SK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20" descr="http://nelsonrural.nbed.nb.ca/sites/nelsonrural.nbed.nb.ca/files/figure-skate-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500438"/>
            <a:ext cx="1250836" cy="1004885"/>
          </a:xfrm>
          <a:prstGeom prst="rect">
            <a:avLst/>
          </a:prstGeom>
          <a:noFill/>
        </p:spPr>
      </p:pic>
      <p:pic>
        <p:nvPicPr>
          <p:cNvPr id="16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428868"/>
            <a:ext cx="1714512" cy="2194575"/>
          </a:xfrm>
          <a:prstGeom prst="rect">
            <a:avLst/>
          </a:prstGeom>
          <a:noFill/>
        </p:spPr>
      </p:pic>
      <p:pic>
        <p:nvPicPr>
          <p:cNvPr id="17" name="Picture 28" descr="http://www.webweaver.nu/clipart/img/seasons/winter/snow-s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857496"/>
            <a:ext cx="1143008" cy="1143008"/>
          </a:xfrm>
          <a:prstGeom prst="rect">
            <a:avLst/>
          </a:prstGeom>
          <a:noFill/>
        </p:spPr>
      </p:pic>
      <p:pic>
        <p:nvPicPr>
          <p:cNvPr id="18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928802"/>
            <a:ext cx="1714512" cy="2009488"/>
          </a:xfrm>
          <a:prstGeom prst="rect">
            <a:avLst/>
          </a:prstGeom>
          <a:noFill/>
        </p:spPr>
      </p:pic>
      <p:pic>
        <p:nvPicPr>
          <p:cNvPr id="19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714884"/>
            <a:ext cx="1178131" cy="1071546"/>
          </a:xfrm>
          <a:prstGeom prst="rect">
            <a:avLst/>
          </a:prstGeom>
          <a:noFill/>
        </p:spPr>
      </p:pic>
      <p:sp>
        <p:nvSpPr>
          <p:cNvPr id="21" name="BlokTextu 20"/>
          <p:cNvSpPr txBox="1"/>
          <p:nvPr/>
        </p:nvSpPr>
        <p:spPr>
          <a:xfrm>
            <a:off x="5214942" y="6215082"/>
            <a:ext cx="17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Natália </a:t>
            </a:r>
            <a:r>
              <a:rPr lang="sk-SK" dirty="0" err="1" smtClean="0"/>
              <a:t>Renčková</a:t>
            </a:r>
            <a:endParaRPr lang="sk-SK" dirty="0"/>
          </a:p>
        </p:txBody>
      </p:sp>
      <p:sp>
        <p:nvSpPr>
          <p:cNvPr id="23" name="Vývojový diagram: spojnica 22"/>
          <p:cNvSpPr/>
          <p:nvPr/>
        </p:nvSpPr>
        <p:spPr>
          <a:xfrm>
            <a:off x="5715008" y="5429264"/>
            <a:ext cx="1428760" cy="12858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Vývojový diagram: spojnica 23"/>
          <p:cNvSpPr/>
          <p:nvPr/>
        </p:nvSpPr>
        <p:spPr>
          <a:xfrm>
            <a:off x="7358082" y="4643446"/>
            <a:ext cx="1500198" cy="12858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picwals.com/static/wallpaper/1600x1200/hd-wallpapers-winter-wallpaper-christmas-merry-1600x1200-wallpap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flowChartDocument">
            <a:avLst/>
          </a:prstGeom>
          <a:noFill/>
        </p:spPr>
      </p:pic>
      <p:pic>
        <p:nvPicPr>
          <p:cNvPr id="5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85728"/>
            <a:ext cx="1396912" cy="1788047"/>
          </a:xfrm>
          <a:prstGeom prst="rect">
            <a:avLst/>
          </a:prstGeom>
          <a:noFill/>
        </p:spPr>
      </p:pic>
      <p:pic>
        <p:nvPicPr>
          <p:cNvPr id="6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0"/>
            <a:ext cx="1396912" cy="1788047"/>
          </a:xfrm>
          <a:prstGeom prst="rect">
            <a:avLst/>
          </a:prstGeom>
          <a:noFill/>
        </p:spPr>
      </p:pic>
      <p:pic>
        <p:nvPicPr>
          <p:cNvPr id="7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396912" cy="1788047"/>
          </a:xfrm>
          <a:prstGeom prst="rect">
            <a:avLst/>
          </a:prstGeom>
          <a:noFill/>
        </p:spPr>
      </p:pic>
      <p:pic>
        <p:nvPicPr>
          <p:cNvPr id="8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214422"/>
            <a:ext cx="1143008" cy="1463050"/>
          </a:xfrm>
          <a:prstGeom prst="rect">
            <a:avLst/>
          </a:prstGeom>
          <a:noFill/>
        </p:spPr>
      </p:pic>
      <p:pic>
        <p:nvPicPr>
          <p:cNvPr id="9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214422"/>
            <a:ext cx="1143008" cy="1463050"/>
          </a:xfrm>
          <a:prstGeom prst="rect">
            <a:avLst/>
          </a:prstGeom>
          <a:noFill/>
        </p:spPr>
      </p:pic>
      <p:pic>
        <p:nvPicPr>
          <p:cNvPr id="10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857232"/>
            <a:ext cx="1396912" cy="1788047"/>
          </a:xfrm>
          <a:prstGeom prst="rect">
            <a:avLst/>
          </a:prstGeom>
          <a:noFill/>
        </p:spPr>
      </p:pic>
      <p:pic>
        <p:nvPicPr>
          <p:cNvPr id="11" name="Picture 9" descr="http://www.chap-julgranar.se/wp-content/uploads/gr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684" y="428604"/>
            <a:ext cx="968316" cy="1239444"/>
          </a:xfrm>
          <a:prstGeom prst="rect">
            <a:avLst/>
          </a:prstGeom>
          <a:noFill/>
        </p:spPr>
      </p:pic>
      <p:pic>
        <p:nvPicPr>
          <p:cNvPr id="12" name="Picture 4" descr="http://preview.cutcaster.com/cutcaster-photo-100504134-Cartoon-skiing-bo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071546"/>
            <a:ext cx="1071570" cy="1380889"/>
          </a:xfrm>
          <a:prstGeom prst="rect">
            <a:avLst/>
          </a:prstGeom>
          <a:noFill/>
        </p:spPr>
      </p:pic>
      <p:pic>
        <p:nvPicPr>
          <p:cNvPr id="13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4358">
            <a:off x="5071142" y="1142061"/>
            <a:ext cx="1357322" cy="1357322"/>
          </a:xfrm>
          <a:prstGeom prst="rect">
            <a:avLst/>
          </a:prstGeom>
          <a:noFill/>
        </p:spPr>
      </p:pic>
      <p:pic>
        <p:nvPicPr>
          <p:cNvPr id="14" name="Picture 6" descr="http://illpop.com/img_illust/sports/ski_a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000240"/>
            <a:ext cx="1478884" cy="1485893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285720" y="21429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Presuň: </a:t>
            </a:r>
          </a:p>
          <a:p>
            <a:r>
              <a:rPr lang="sk-SK" sz="2400" b="1" dirty="0" smtClean="0">
                <a:solidFill>
                  <a:schemeClr val="bg1"/>
                </a:solidFill>
              </a:rPr>
              <a:t>-lyžiarov na svah</a:t>
            </a:r>
          </a:p>
          <a:p>
            <a:r>
              <a:rPr lang="sk-SK" sz="2400" b="1" dirty="0" smtClean="0">
                <a:solidFill>
                  <a:schemeClr val="bg1"/>
                </a:solidFill>
              </a:rPr>
              <a:t>-korčuliarov na klzisko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16" name="Voľná forma 15"/>
          <p:cNvSpPr/>
          <p:nvPr/>
        </p:nvSpPr>
        <p:spPr>
          <a:xfrm>
            <a:off x="1320800" y="5469467"/>
            <a:ext cx="1716617" cy="1032933"/>
          </a:xfrm>
          <a:custGeom>
            <a:avLst/>
            <a:gdLst>
              <a:gd name="connsiteX0" fmla="*/ 0 w 1716617"/>
              <a:gd name="connsiteY0" fmla="*/ 359833 h 1032933"/>
              <a:gd name="connsiteX1" fmla="*/ 368300 w 1716617"/>
              <a:gd name="connsiteY1" fmla="*/ 182033 h 1032933"/>
              <a:gd name="connsiteX2" fmla="*/ 673100 w 1716617"/>
              <a:gd name="connsiteY2" fmla="*/ 347133 h 1032933"/>
              <a:gd name="connsiteX3" fmla="*/ 1308100 w 1716617"/>
              <a:gd name="connsiteY3" fmla="*/ 702733 h 1032933"/>
              <a:gd name="connsiteX4" fmla="*/ 1054100 w 1716617"/>
              <a:gd name="connsiteY4" fmla="*/ 29633 h 1032933"/>
              <a:gd name="connsiteX5" fmla="*/ 762000 w 1716617"/>
              <a:gd name="connsiteY5" fmla="*/ 524933 h 1032933"/>
              <a:gd name="connsiteX6" fmla="*/ 1511300 w 1716617"/>
              <a:gd name="connsiteY6" fmla="*/ 982133 h 1032933"/>
              <a:gd name="connsiteX7" fmla="*/ 1676400 w 1716617"/>
              <a:gd name="connsiteY7" fmla="*/ 220133 h 1032933"/>
              <a:gd name="connsiteX8" fmla="*/ 1676400 w 1716617"/>
              <a:gd name="connsiteY8" fmla="*/ 220133 h 1032933"/>
              <a:gd name="connsiteX9" fmla="*/ 1625600 w 1716617"/>
              <a:gd name="connsiteY9" fmla="*/ 220133 h 1032933"/>
              <a:gd name="connsiteX10" fmla="*/ 1600200 w 1716617"/>
              <a:gd name="connsiteY10" fmla="*/ 220133 h 1032933"/>
              <a:gd name="connsiteX11" fmla="*/ 1701800 w 1716617"/>
              <a:gd name="connsiteY11" fmla="*/ 258233 h 1032933"/>
              <a:gd name="connsiteX12" fmla="*/ 1689100 w 1716617"/>
              <a:gd name="connsiteY12" fmla="*/ 2582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6617" h="1032933">
                <a:moveTo>
                  <a:pt x="0" y="359833"/>
                </a:moveTo>
                <a:cubicBezTo>
                  <a:pt x="128058" y="271991"/>
                  <a:pt x="256117" y="184150"/>
                  <a:pt x="368300" y="182033"/>
                </a:cubicBezTo>
                <a:cubicBezTo>
                  <a:pt x="480483" y="179916"/>
                  <a:pt x="673100" y="347133"/>
                  <a:pt x="673100" y="347133"/>
                </a:cubicBezTo>
                <a:cubicBezTo>
                  <a:pt x="829733" y="433916"/>
                  <a:pt x="1244600" y="755650"/>
                  <a:pt x="1308100" y="702733"/>
                </a:cubicBezTo>
                <a:cubicBezTo>
                  <a:pt x="1371600" y="649816"/>
                  <a:pt x="1145117" y="59266"/>
                  <a:pt x="1054100" y="29633"/>
                </a:cubicBezTo>
                <a:cubicBezTo>
                  <a:pt x="963083" y="0"/>
                  <a:pt x="685800" y="366183"/>
                  <a:pt x="762000" y="524933"/>
                </a:cubicBezTo>
                <a:cubicBezTo>
                  <a:pt x="838200" y="683683"/>
                  <a:pt x="1358900" y="1032933"/>
                  <a:pt x="1511300" y="982133"/>
                </a:cubicBezTo>
                <a:cubicBezTo>
                  <a:pt x="1663700" y="931333"/>
                  <a:pt x="1676400" y="220133"/>
                  <a:pt x="1676400" y="220133"/>
                </a:cubicBezTo>
                <a:lnTo>
                  <a:pt x="1676400" y="220133"/>
                </a:lnTo>
                <a:lnTo>
                  <a:pt x="1625600" y="220133"/>
                </a:lnTo>
                <a:cubicBezTo>
                  <a:pt x="1612900" y="220133"/>
                  <a:pt x="1587500" y="213783"/>
                  <a:pt x="1600200" y="220133"/>
                </a:cubicBezTo>
                <a:cubicBezTo>
                  <a:pt x="1612900" y="226483"/>
                  <a:pt x="1686983" y="251883"/>
                  <a:pt x="1701800" y="258233"/>
                </a:cubicBezTo>
                <a:cubicBezTo>
                  <a:pt x="1716617" y="264583"/>
                  <a:pt x="1702858" y="261408"/>
                  <a:pt x="1689100" y="25823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Voľná forma 16"/>
          <p:cNvSpPr/>
          <p:nvPr/>
        </p:nvSpPr>
        <p:spPr>
          <a:xfrm>
            <a:off x="3636433" y="4995333"/>
            <a:ext cx="4900084" cy="1534584"/>
          </a:xfrm>
          <a:custGeom>
            <a:avLst/>
            <a:gdLst>
              <a:gd name="connsiteX0" fmla="*/ 46567 w 4900084"/>
              <a:gd name="connsiteY0" fmla="*/ 1087967 h 1534584"/>
              <a:gd name="connsiteX1" fmla="*/ 97367 w 4900084"/>
              <a:gd name="connsiteY1" fmla="*/ 884767 h 1534584"/>
              <a:gd name="connsiteX2" fmla="*/ 630767 w 4900084"/>
              <a:gd name="connsiteY2" fmla="*/ 795867 h 1534584"/>
              <a:gd name="connsiteX3" fmla="*/ 1468967 w 4900084"/>
              <a:gd name="connsiteY3" fmla="*/ 1278467 h 1534584"/>
              <a:gd name="connsiteX4" fmla="*/ 2332567 w 4900084"/>
              <a:gd name="connsiteY4" fmla="*/ 973667 h 1534584"/>
              <a:gd name="connsiteX5" fmla="*/ 2142067 w 4900084"/>
              <a:gd name="connsiteY5" fmla="*/ 414867 h 1534584"/>
              <a:gd name="connsiteX6" fmla="*/ 2650067 w 4900084"/>
              <a:gd name="connsiteY6" fmla="*/ 59267 h 1534584"/>
              <a:gd name="connsiteX7" fmla="*/ 3653367 w 4900084"/>
              <a:gd name="connsiteY7" fmla="*/ 59267 h 1534584"/>
              <a:gd name="connsiteX8" fmla="*/ 4555067 w 4900084"/>
              <a:gd name="connsiteY8" fmla="*/ 351367 h 1534584"/>
              <a:gd name="connsiteX9" fmla="*/ 4809067 w 4900084"/>
              <a:gd name="connsiteY9" fmla="*/ 1126067 h 1534584"/>
              <a:gd name="connsiteX10" fmla="*/ 4008967 w 4900084"/>
              <a:gd name="connsiteY10" fmla="*/ 1443567 h 1534584"/>
              <a:gd name="connsiteX11" fmla="*/ 2954867 w 4900084"/>
              <a:gd name="connsiteY11" fmla="*/ 579967 h 1534584"/>
              <a:gd name="connsiteX12" fmla="*/ 3831167 w 4900084"/>
              <a:gd name="connsiteY12" fmla="*/ 389467 h 1534584"/>
              <a:gd name="connsiteX13" fmla="*/ 4313767 w 4900084"/>
              <a:gd name="connsiteY13" fmla="*/ 579967 h 1534584"/>
              <a:gd name="connsiteX14" fmla="*/ 3983567 w 4900084"/>
              <a:gd name="connsiteY14" fmla="*/ 999067 h 1534584"/>
              <a:gd name="connsiteX15" fmla="*/ 3996267 w 4900084"/>
              <a:gd name="connsiteY15" fmla="*/ 910167 h 1534584"/>
              <a:gd name="connsiteX16" fmla="*/ 3894667 w 4900084"/>
              <a:gd name="connsiteY16" fmla="*/ 872067 h 1534584"/>
              <a:gd name="connsiteX17" fmla="*/ 3932767 w 4900084"/>
              <a:gd name="connsiteY17" fmla="*/ 935567 h 15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00084" h="1534584">
                <a:moveTo>
                  <a:pt x="46567" y="1087967"/>
                </a:moveTo>
                <a:cubicBezTo>
                  <a:pt x="23283" y="1010708"/>
                  <a:pt x="0" y="933450"/>
                  <a:pt x="97367" y="884767"/>
                </a:cubicBezTo>
                <a:cubicBezTo>
                  <a:pt x="194734" y="836084"/>
                  <a:pt x="402167" y="730250"/>
                  <a:pt x="630767" y="795867"/>
                </a:cubicBezTo>
                <a:cubicBezTo>
                  <a:pt x="859367" y="861484"/>
                  <a:pt x="1185334" y="1248834"/>
                  <a:pt x="1468967" y="1278467"/>
                </a:cubicBezTo>
                <a:cubicBezTo>
                  <a:pt x="1752600" y="1308100"/>
                  <a:pt x="2220384" y="1117600"/>
                  <a:pt x="2332567" y="973667"/>
                </a:cubicBezTo>
                <a:cubicBezTo>
                  <a:pt x="2444750" y="829734"/>
                  <a:pt x="2089150" y="567267"/>
                  <a:pt x="2142067" y="414867"/>
                </a:cubicBezTo>
                <a:cubicBezTo>
                  <a:pt x="2194984" y="262467"/>
                  <a:pt x="2398184" y="118534"/>
                  <a:pt x="2650067" y="59267"/>
                </a:cubicBezTo>
                <a:cubicBezTo>
                  <a:pt x="2901950" y="0"/>
                  <a:pt x="3335867" y="10584"/>
                  <a:pt x="3653367" y="59267"/>
                </a:cubicBezTo>
                <a:cubicBezTo>
                  <a:pt x="3970867" y="107950"/>
                  <a:pt x="4362450" y="173567"/>
                  <a:pt x="4555067" y="351367"/>
                </a:cubicBezTo>
                <a:cubicBezTo>
                  <a:pt x="4747684" y="529167"/>
                  <a:pt x="4900084" y="944034"/>
                  <a:pt x="4809067" y="1126067"/>
                </a:cubicBezTo>
                <a:cubicBezTo>
                  <a:pt x="4718050" y="1308100"/>
                  <a:pt x="4318000" y="1534584"/>
                  <a:pt x="4008967" y="1443567"/>
                </a:cubicBezTo>
                <a:cubicBezTo>
                  <a:pt x="3699934" y="1352550"/>
                  <a:pt x="2984500" y="755650"/>
                  <a:pt x="2954867" y="579967"/>
                </a:cubicBezTo>
                <a:cubicBezTo>
                  <a:pt x="2925234" y="404284"/>
                  <a:pt x="3604684" y="389467"/>
                  <a:pt x="3831167" y="389467"/>
                </a:cubicBezTo>
                <a:cubicBezTo>
                  <a:pt x="4057650" y="389467"/>
                  <a:pt x="4288367" y="478367"/>
                  <a:pt x="4313767" y="579967"/>
                </a:cubicBezTo>
                <a:cubicBezTo>
                  <a:pt x="4339167" y="681567"/>
                  <a:pt x="4036484" y="944034"/>
                  <a:pt x="3983567" y="999067"/>
                </a:cubicBezTo>
                <a:cubicBezTo>
                  <a:pt x="3930650" y="1054100"/>
                  <a:pt x="4011084" y="931334"/>
                  <a:pt x="3996267" y="910167"/>
                </a:cubicBezTo>
                <a:cubicBezTo>
                  <a:pt x="3981450" y="889000"/>
                  <a:pt x="3905250" y="867834"/>
                  <a:pt x="3894667" y="872067"/>
                </a:cubicBezTo>
                <a:cubicBezTo>
                  <a:pt x="3884084" y="876300"/>
                  <a:pt x="3932767" y="935567"/>
                  <a:pt x="3932767" y="9355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9" name="Rovná spojnica 18"/>
          <p:cNvCxnSpPr/>
          <p:nvPr/>
        </p:nvCxnSpPr>
        <p:spPr>
          <a:xfrm flipV="1">
            <a:off x="428596" y="4857760"/>
            <a:ext cx="828680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Voľná forma 21"/>
          <p:cNvSpPr/>
          <p:nvPr/>
        </p:nvSpPr>
        <p:spPr>
          <a:xfrm>
            <a:off x="-142908" y="5357826"/>
            <a:ext cx="8706937" cy="1191683"/>
          </a:xfrm>
          <a:custGeom>
            <a:avLst/>
            <a:gdLst>
              <a:gd name="connsiteX0" fmla="*/ 588433 w 9759950"/>
              <a:gd name="connsiteY0" fmla="*/ 1071033 h 1191683"/>
              <a:gd name="connsiteX1" fmla="*/ 8716433 w 9759950"/>
              <a:gd name="connsiteY1" fmla="*/ 1032933 h 1191683"/>
              <a:gd name="connsiteX2" fmla="*/ 6849533 w 9759950"/>
              <a:gd name="connsiteY2" fmla="*/ 118533 h 1191683"/>
              <a:gd name="connsiteX3" fmla="*/ 3331633 w 9759950"/>
              <a:gd name="connsiteY3" fmla="*/ 321733 h 1191683"/>
              <a:gd name="connsiteX4" fmla="*/ 474133 w 9759950"/>
              <a:gd name="connsiteY4" fmla="*/ 626533 h 1191683"/>
              <a:gd name="connsiteX5" fmla="*/ 486833 w 9759950"/>
              <a:gd name="connsiteY5" fmla="*/ 626533 h 119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1191683">
                <a:moveTo>
                  <a:pt x="588433" y="1071033"/>
                </a:moveTo>
                <a:cubicBezTo>
                  <a:pt x="4130674" y="1131358"/>
                  <a:pt x="7672916" y="1191683"/>
                  <a:pt x="8716433" y="1032933"/>
                </a:cubicBezTo>
                <a:cubicBezTo>
                  <a:pt x="9759950" y="874183"/>
                  <a:pt x="7747000" y="237066"/>
                  <a:pt x="6849533" y="118533"/>
                </a:cubicBezTo>
                <a:cubicBezTo>
                  <a:pt x="5952066" y="0"/>
                  <a:pt x="4394200" y="237066"/>
                  <a:pt x="3331633" y="321733"/>
                </a:cubicBezTo>
                <a:cubicBezTo>
                  <a:pt x="2269066" y="406400"/>
                  <a:pt x="948266" y="575733"/>
                  <a:pt x="474133" y="626533"/>
                </a:cubicBezTo>
                <a:cubicBezTo>
                  <a:pt x="0" y="677333"/>
                  <a:pt x="243416" y="651933"/>
                  <a:pt x="486833" y="62653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3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187458"/>
            <a:ext cx="1285884" cy="1385650"/>
          </a:xfrm>
          <a:prstGeom prst="rect">
            <a:avLst/>
          </a:prstGeom>
          <a:noFill/>
        </p:spPr>
      </p:pic>
      <p:pic>
        <p:nvPicPr>
          <p:cNvPr id="24" name="Picture 2" descr="http://preview.cutcaster.com/901397841-Cartoon-skating-boy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357430"/>
            <a:ext cx="928694" cy="1381985"/>
          </a:xfrm>
          <a:prstGeom prst="rect">
            <a:avLst/>
          </a:prstGeom>
          <a:noFill/>
        </p:spPr>
      </p:pic>
      <p:pic>
        <p:nvPicPr>
          <p:cNvPr id="25" name="Picture 2" descr="http://cache2.asset-cache.net/xt/163255313.jpg?v=1&amp;g=fs1%7C0%7CSKP124%7C55%7C313&amp;s=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500174"/>
            <a:ext cx="1071570" cy="113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m.com/images/2013/01/fresh-desktop-computers-windows-7-winter-cresc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04"/>
            <a:ext cx="1313316" cy="1198281"/>
          </a:xfrm>
          <a:prstGeom prst="rect">
            <a:avLst/>
          </a:prstGeom>
          <a:noFill/>
        </p:spPr>
      </p:pic>
      <p:pic>
        <p:nvPicPr>
          <p:cNvPr id="5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357826"/>
            <a:ext cx="1357322" cy="1357322"/>
          </a:xfrm>
          <a:prstGeom prst="rect">
            <a:avLst/>
          </a:prstGeom>
          <a:noFill/>
        </p:spPr>
      </p:pic>
      <p:pic>
        <p:nvPicPr>
          <p:cNvPr id="6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928802"/>
            <a:ext cx="1285884" cy="1385651"/>
          </a:xfrm>
          <a:prstGeom prst="rect">
            <a:avLst/>
          </a:prstGeom>
          <a:noFill/>
        </p:spPr>
      </p:pic>
      <p:pic>
        <p:nvPicPr>
          <p:cNvPr id="7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357826"/>
            <a:ext cx="1357322" cy="1357322"/>
          </a:xfrm>
          <a:prstGeom prst="rect">
            <a:avLst/>
          </a:prstGeom>
          <a:noFill/>
        </p:spPr>
      </p:pic>
      <p:pic>
        <p:nvPicPr>
          <p:cNvPr id="8" name="Picture 14" descr="http://bbsmile.com.ua/uploads/product/images/000/008/237/original/baby_ski_modre5435.gif?138138758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1392369" cy="928694"/>
          </a:xfrm>
          <a:prstGeom prst="rect">
            <a:avLst/>
          </a:prstGeom>
          <a:noFill/>
        </p:spPr>
      </p:pic>
      <p:pic>
        <p:nvPicPr>
          <p:cNvPr id="9" name="Picture 14" descr="http://nicecliparts.com/download/Sled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29066"/>
            <a:ext cx="1410420" cy="681032"/>
          </a:xfrm>
          <a:prstGeom prst="rect">
            <a:avLst/>
          </a:prstGeom>
          <a:noFill/>
        </p:spPr>
      </p:pic>
      <p:pic>
        <p:nvPicPr>
          <p:cNvPr id="11" name="Picture 4" descr="http://airdrieskatingclub.com/wp-content/uploads/2012/10/FigureSkates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2071678"/>
            <a:ext cx="1428681" cy="1147761"/>
          </a:xfrm>
          <a:prstGeom prst="rect">
            <a:avLst/>
          </a:prstGeom>
          <a:noFill/>
        </p:spPr>
      </p:pic>
      <p:pic>
        <p:nvPicPr>
          <p:cNvPr id="13" name="Picture 16" descr="http://cdn1.bigcommerce.com/server1900/8ce40/products/2276/images/5540/SPLW2011__37214.1307686598.160.160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6056">
            <a:off x="4622747" y="1908112"/>
            <a:ext cx="1428728" cy="1428729"/>
          </a:xfrm>
          <a:prstGeom prst="rect">
            <a:avLst/>
          </a:prstGeom>
          <a:noFill/>
        </p:spPr>
      </p:pic>
      <p:pic>
        <p:nvPicPr>
          <p:cNvPr id="15" name="Picture 8" descr="http://eifsc.org/uploads/3/2/3/5/3235068/8602_orig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500438"/>
            <a:ext cx="1188102" cy="1456677"/>
          </a:xfrm>
          <a:prstGeom prst="rect">
            <a:avLst/>
          </a:prstGeom>
          <a:noFill/>
        </p:spPr>
      </p:pic>
      <p:pic>
        <p:nvPicPr>
          <p:cNvPr id="16" name="Picture 2" descr="http://cdn-4.freeclipartnow.com/d/41550-1/sledding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14290"/>
            <a:ext cx="1415383" cy="1143008"/>
          </a:xfrm>
          <a:prstGeom prst="rect">
            <a:avLst/>
          </a:prstGeom>
          <a:noFill/>
        </p:spPr>
      </p:pic>
      <p:pic>
        <p:nvPicPr>
          <p:cNvPr id="17" name="Picture 2" descr="http://4vector.com/i/free-vector-skier-silhouette-clip-art_111343_Skier_Silhouette_clip_art_hight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14290"/>
            <a:ext cx="1285884" cy="1465711"/>
          </a:xfrm>
          <a:prstGeom prst="rect">
            <a:avLst/>
          </a:prstGeom>
          <a:noFill/>
        </p:spPr>
      </p:pic>
      <p:pic>
        <p:nvPicPr>
          <p:cNvPr id="18" name="Picture 6" descr="http://kayakkoozies.com/yahoo_site_admin/assets/images/snowboard.302123547_std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500438"/>
            <a:ext cx="1433408" cy="1447791"/>
          </a:xfrm>
          <a:prstGeom prst="rect">
            <a:avLst/>
          </a:prstGeom>
          <a:noFill/>
        </p:spPr>
      </p:pic>
      <p:pic>
        <p:nvPicPr>
          <p:cNvPr id="19" name="Picture 2" descr="http://www.dubaieyes.net/gallery/data/media/206/r3%20(12)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65012"/>
            <a:ext cx="1071570" cy="1441153"/>
          </a:xfrm>
          <a:prstGeom prst="rect">
            <a:avLst/>
          </a:prstGeom>
          <a:noFill/>
        </p:spPr>
      </p:pic>
      <p:pic>
        <p:nvPicPr>
          <p:cNvPr id="21" name="Picture 8" descr="http://printsofjoy.com/0/snowman_clipart_printsofjoy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868" y="4305871"/>
            <a:ext cx="1990734" cy="2552129"/>
          </a:xfrm>
          <a:prstGeom prst="rect">
            <a:avLst/>
          </a:prstGeom>
          <a:noFill/>
        </p:spPr>
      </p:pic>
      <p:pic>
        <p:nvPicPr>
          <p:cNvPr id="22" name="Picture 2" descr="http://preview.cutcaster.com/901397841-Cartoon-skating-boy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714488"/>
            <a:ext cx="1071570" cy="1594598"/>
          </a:xfrm>
          <a:prstGeom prst="rect">
            <a:avLst/>
          </a:prstGeom>
          <a:noFill/>
        </p:spPr>
      </p:pic>
      <p:pic>
        <p:nvPicPr>
          <p:cNvPr id="24" name="Picture 10" descr="http://www.interaktivne.eu/images/vcielka.pn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43834" y="2000240"/>
            <a:ext cx="1500166" cy="126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0" y="0"/>
          <a:ext cx="614363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09"/>
                <a:gridCol w="1535909"/>
                <a:gridCol w="1535909"/>
                <a:gridCol w="1535909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6357950" y="0"/>
          <a:ext cx="278605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25"/>
                <a:gridCol w="1393025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2" y="285728"/>
            <a:ext cx="1313316" cy="1198281"/>
          </a:xfrm>
          <a:prstGeom prst="rect">
            <a:avLst/>
          </a:prstGeom>
          <a:noFill/>
        </p:spPr>
      </p:pic>
      <p:pic>
        <p:nvPicPr>
          <p:cNvPr id="5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0684" y="3786190"/>
            <a:ext cx="1313316" cy="1198281"/>
          </a:xfrm>
          <a:prstGeom prst="rect">
            <a:avLst/>
          </a:prstGeom>
          <a:noFill/>
        </p:spPr>
      </p:pic>
      <p:pic>
        <p:nvPicPr>
          <p:cNvPr id="6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786190"/>
            <a:ext cx="1313316" cy="1198281"/>
          </a:xfrm>
          <a:prstGeom prst="rect">
            <a:avLst/>
          </a:prstGeom>
          <a:noFill/>
        </p:spPr>
      </p:pic>
      <p:pic>
        <p:nvPicPr>
          <p:cNvPr id="7" name="Picture 2" descr="http://www.pointsrelier.com/data/images/Un-snowboarder-dans-un-saut_50116e2bce73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1313316" cy="1198281"/>
          </a:xfrm>
          <a:prstGeom prst="rect">
            <a:avLst/>
          </a:prstGeom>
          <a:noFill/>
        </p:spPr>
      </p:pic>
      <p:pic>
        <p:nvPicPr>
          <p:cNvPr id="8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5" y="5224454"/>
            <a:ext cx="1357321" cy="1357321"/>
          </a:xfrm>
          <a:prstGeom prst="rect">
            <a:avLst/>
          </a:prstGeom>
          <a:noFill/>
        </p:spPr>
      </p:pic>
      <p:pic>
        <p:nvPicPr>
          <p:cNvPr id="9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14290"/>
            <a:ext cx="1285884" cy="1285884"/>
          </a:xfrm>
          <a:prstGeom prst="rect">
            <a:avLst/>
          </a:prstGeom>
          <a:noFill/>
        </p:spPr>
      </p:pic>
      <p:pic>
        <p:nvPicPr>
          <p:cNvPr id="10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40" y="5214950"/>
            <a:ext cx="1428760" cy="1428760"/>
          </a:xfrm>
          <a:prstGeom prst="rect">
            <a:avLst/>
          </a:prstGeom>
          <a:noFill/>
        </p:spPr>
      </p:pic>
      <p:pic>
        <p:nvPicPr>
          <p:cNvPr id="11" name="Picture 2" descr="http://dutsadok.com.ua/clipart/ljudi/dfn6h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357826"/>
            <a:ext cx="1357322" cy="1357322"/>
          </a:xfrm>
          <a:prstGeom prst="rect">
            <a:avLst/>
          </a:prstGeom>
          <a:noFill/>
        </p:spPr>
      </p:pic>
      <p:pic>
        <p:nvPicPr>
          <p:cNvPr id="12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928802"/>
            <a:ext cx="1357322" cy="1357322"/>
          </a:xfrm>
          <a:prstGeom prst="rect">
            <a:avLst/>
          </a:prstGeom>
          <a:noFill/>
        </p:spPr>
      </p:pic>
      <p:pic>
        <p:nvPicPr>
          <p:cNvPr id="13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678" y="2000240"/>
            <a:ext cx="1357322" cy="1357322"/>
          </a:xfrm>
          <a:prstGeom prst="rect">
            <a:avLst/>
          </a:prstGeom>
          <a:noFill/>
        </p:spPr>
      </p:pic>
      <p:pic>
        <p:nvPicPr>
          <p:cNvPr id="14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85926"/>
            <a:ext cx="1357322" cy="1357322"/>
          </a:xfrm>
          <a:prstGeom prst="rect">
            <a:avLst/>
          </a:prstGeom>
          <a:noFill/>
        </p:spPr>
      </p:pic>
      <p:pic>
        <p:nvPicPr>
          <p:cNvPr id="15" name="Picture 2" descr="http://dutsadok.com.ua/clipart/ljudi/8asdj8b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286388"/>
            <a:ext cx="1357322" cy="1357322"/>
          </a:xfrm>
          <a:prstGeom prst="rect">
            <a:avLst/>
          </a:prstGeom>
          <a:noFill/>
        </p:spPr>
      </p:pic>
      <p:pic>
        <p:nvPicPr>
          <p:cNvPr id="16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923259"/>
            <a:ext cx="1285884" cy="1385651"/>
          </a:xfrm>
          <a:prstGeom prst="rect">
            <a:avLst/>
          </a:prstGeom>
          <a:noFill/>
        </p:spPr>
      </p:pic>
      <p:pic>
        <p:nvPicPr>
          <p:cNvPr id="17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85728"/>
            <a:ext cx="1285884" cy="1385651"/>
          </a:xfrm>
          <a:prstGeom prst="rect">
            <a:avLst/>
          </a:prstGeom>
          <a:noFill/>
        </p:spPr>
      </p:pic>
      <p:pic>
        <p:nvPicPr>
          <p:cNvPr id="18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285728"/>
            <a:ext cx="1285884" cy="1385651"/>
          </a:xfrm>
          <a:prstGeom prst="rect">
            <a:avLst/>
          </a:prstGeom>
          <a:noFill/>
        </p:spPr>
      </p:pic>
      <p:pic>
        <p:nvPicPr>
          <p:cNvPr id="19" name="Picture 2" descr="http://preview.cutcaster.com/901397842-Cartoon-skating-gir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357826"/>
            <a:ext cx="1285884" cy="138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237</Words>
  <Application>Microsoft Office PowerPoint</Application>
  <PresentationFormat>Prezentácia na obrazovke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Natasa</dc:creator>
  <cp:lastModifiedBy>Natasa</cp:lastModifiedBy>
  <cp:revision>132</cp:revision>
  <dcterms:created xsi:type="dcterms:W3CDTF">2013-11-03T08:28:29Z</dcterms:created>
  <dcterms:modified xsi:type="dcterms:W3CDTF">2013-11-04T17:55:52Z</dcterms:modified>
</cp:coreProperties>
</file>