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64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08C2FF-50AB-4097-8744-2DE10DB42454}" v="64" dt="2022-06-12T18:45:25.4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biana Chrenková" userId="cd85baed2be45340" providerId="LiveId" clId="{4208C2FF-50AB-4097-8744-2DE10DB42454}"/>
    <pc:docChg chg="undo custSel addSld modSld sldOrd addMainMaster delMainMaster">
      <pc:chgData name="Bibiana Chrenková" userId="cd85baed2be45340" providerId="LiveId" clId="{4208C2FF-50AB-4097-8744-2DE10DB42454}" dt="2022-06-12T18:46:27.371" v="2021" actId="20577"/>
      <pc:docMkLst>
        <pc:docMk/>
      </pc:docMkLst>
      <pc:sldChg chg="addSp delSp modSp new mod modTransition setBg modClrScheme addAnim chgLayout">
        <pc:chgData name="Bibiana Chrenková" userId="cd85baed2be45340" providerId="LiveId" clId="{4208C2FF-50AB-4097-8744-2DE10DB42454}" dt="2022-06-12T18:44:43.316" v="1997"/>
        <pc:sldMkLst>
          <pc:docMk/>
          <pc:sldMk cId="3839995032" sldId="256"/>
        </pc:sldMkLst>
        <pc:spChg chg="mod">
          <ac:chgData name="Bibiana Chrenková" userId="cd85baed2be45340" providerId="LiveId" clId="{4208C2FF-50AB-4097-8744-2DE10DB42454}" dt="2022-06-12T09:00:43.870" v="268" actId="20577"/>
          <ac:spMkLst>
            <pc:docMk/>
            <pc:sldMk cId="3839995032" sldId="256"/>
            <ac:spMk id="2" creationId="{2A956461-539A-D046-BDC5-E3F5D4E4F1D0}"/>
          </ac:spMkLst>
        </pc:spChg>
        <pc:spChg chg="mod">
          <ac:chgData name="Bibiana Chrenková" userId="cd85baed2be45340" providerId="LiveId" clId="{4208C2FF-50AB-4097-8744-2DE10DB42454}" dt="2022-06-12T13:49:38.627" v="1917" actId="20577"/>
          <ac:spMkLst>
            <pc:docMk/>
            <pc:sldMk cId="3839995032" sldId="256"/>
            <ac:spMk id="3" creationId="{F88FE00C-22D5-F9F9-1434-354F5A274ECA}"/>
          </ac:spMkLst>
        </pc:spChg>
        <pc:spChg chg="add del">
          <ac:chgData name="Bibiana Chrenková" userId="cd85baed2be45340" providerId="LiveId" clId="{4208C2FF-50AB-4097-8744-2DE10DB42454}" dt="2022-06-12T09:00:23.501" v="202" actId="26606"/>
          <ac:spMkLst>
            <pc:docMk/>
            <pc:sldMk cId="3839995032" sldId="256"/>
            <ac:spMk id="1031" creationId="{87CC2527-562A-4F69-B487-4371E5B243E7}"/>
          </ac:spMkLst>
        </pc:spChg>
        <pc:spChg chg="add del">
          <ac:chgData name="Bibiana Chrenková" userId="cd85baed2be45340" providerId="LiveId" clId="{4208C2FF-50AB-4097-8744-2DE10DB42454}" dt="2022-06-12T09:00:23.219" v="201" actId="26606"/>
          <ac:spMkLst>
            <pc:docMk/>
            <pc:sldMk cId="3839995032" sldId="256"/>
            <ac:spMk id="1038" creationId="{D2306AB6-9D65-4F8E-9FD7-C3F3A3DE395D}"/>
          </ac:spMkLst>
        </pc:spChg>
        <pc:spChg chg="add del">
          <ac:chgData name="Bibiana Chrenková" userId="cd85baed2be45340" providerId="LiveId" clId="{4208C2FF-50AB-4097-8744-2DE10DB42454}" dt="2022-06-12T09:00:23.219" v="201" actId="26606"/>
          <ac:spMkLst>
            <pc:docMk/>
            <pc:sldMk cId="3839995032" sldId="256"/>
            <ac:spMk id="1040" creationId="{284C940E-7A1D-418E-A9E8-C9852CA8EE57}"/>
          </ac:spMkLst>
        </pc:spChg>
        <pc:spChg chg="add del">
          <ac:chgData name="Bibiana Chrenková" userId="cd85baed2be45340" providerId="LiveId" clId="{4208C2FF-50AB-4097-8744-2DE10DB42454}" dt="2022-06-12T09:00:23.219" v="201" actId="26606"/>
          <ac:spMkLst>
            <pc:docMk/>
            <pc:sldMk cId="3839995032" sldId="256"/>
            <ac:spMk id="1042" creationId="{72E0F698-EDF5-464C-B466-8D34B8AF17C7}"/>
          </ac:spMkLst>
        </pc:spChg>
        <pc:spChg chg="add">
          <ac:chgData name="Bibiana Chrenková" userId="cd85baed2be45340" providerId="LiveId" clId="{4208C2FF-50AB-4097-8744-2DE10DB42454}" dt="2022-06-12T09:00:23.501" v="202" actId="26606"/>
          <ac:spMkLst>
            <pc:docMk/>
            <pc:sldMk cId="3839995032" sldId="256"/>
            <ac:spMk id="1044" creationId="{37FDDF72-DE39-4F99-A3C1-DD9D7815D7DB}"/>
          </ac:spMkLst>
        </pc:spChg>
        <pc:spChg chg="add">
          <ac:chgData name="Bibiana Chrenková" userId="cd85baed2be45340" providerId="LiveId" clId="{4208C2FF-50AB-4097-8744-2DE10DB42454}" dt="2022-06-12T09:00:23.501" v="202" actId="26606"/>
          <ac:spMkLst>
            <pc:docMk/>
            <pc:sldMk cId="3839995032" sldId="256"/>
            <ac:spMk id="1045" creationId="{5E4ECE80-3AD1-450C-B62A-98788F193948}"/>
          </ac:spMkLst>
        </pc:spChg>
        <pc:picChg chg="add mod ord">
          <ac:chgData name="Bibiana Chrenková" userId="cd85baed2be45340" providerId="LiveId" clId="{4208C2FF-50AB-4097-8744-2DE10DB42454}" dt="2022-06-12T09:00:23.501" v="202" actId="26606"/>
          <ac:picMkLst>
            <pc:docMk/>
            <pc:sldMk cId="3839995032" sldId="256"/>
            <ac:picMk id="1026" creationId="{A2E60E7E-2197-0AF6-E781-422B4AE97DD6}"/>
          </ac:picMkLst>
        </pc:picChg>
        <pc:cxnChg chg="add del">
          <ac:chgData name="Bibiana Chrenková" userId="cd85baed2be45340" providerId="LiveId" clId="{4208C2FF-50AB-4097-8744-2DE10DB42454}" dt="2022-06-12T09:00:23.501" v="202" actId="26606"/>
          <ac:cxnSpMkLst>
            <pc:docMk/>
            <pc:sldMk cId="3839995032" sldId="256"/>
            <ac:cxnSpMk id="1033" creationId="{BCDAEC91-5BCE-4B55-9CC0-43EF94CB734B}"/>
          </ac:cxnSpMkLst>
        </pc:cxnChg>
      </pc:sldChg>
      <pc:sldChg chg="modSp new mod modTransition">
        <pc:chgData name="Bibiana Chrenková" userId="cd85baed2be45340" providerId="LiveId" clId="{4208C2FF-50AB-4097-8744-2DE10DB42454}" dt="2022-06-12T18:44:49.827" v="1999"/>
        <pc:sldMkLst>
          <pc:docMk/>
          <pc:sldMk cId="589185485" sldId="257"/>
        </pc:sldMkLst>
        <pc:spChg chg="mod">
          <ac:chgData name="Bibiana Chrenková" userId="cd85baed2be45340" providerId="LiveId" clId="{4208C2FF-50AB-4097-8744-2DE10DB42454}" dt="2022-06-12T11:56:48.857" v="838" actId="20577"/>
          <ac:spMkLst>
            <pc:docMk/>
            <pc:sldMk cId="589185485" sldId="257"/>
            <ac:spMk id="2" creationId="{A4BF293C-7972-59B6-4C55-883F8ABD088A}"/>
          </ac:spMkLst>
        </pc:spChg>
        <pc:spChg chg="mod">
          <ac:chgData name="Bibiana Chrenková" userId="cd85baed2be45340" providerId="LiveId" clId="{4208C2FF-50AB-4097-8744-2DE10DB42454}" dt="2022-06-12T13:41:30.380" v="1750" actId="20577"/>
          <ac:spMkLst>
            <pc:docMk/>
            <pc:sldMk cId="589185485" sldId="257"/>
            <ac:spMk id="3" creationId="{1C30B82D-71E9-7D1B-3D00-9E2E36290289}"/>
          </ac:spMkLst>
        </pc:spChg>
      </pc:sldChg>
      <pc:sldChg chg="addSp delSp modSp new mod modTransition setBg">
        <pc:chgData name="Bibiana Chrenková" userId="cd85baed2be45340" providerId="LiveId" clId="{4208C2FF-50AB-4097-8744-2DE10DB42454}" dt="2022-06-12T18:44:56.941" v="2001"/>
        <pc:sldMkLst>
          <pc:docMk/>
          <pc:sldMk cId="911747455" sldId="258"/>
        </pc:sldMkLst>
        <pc:spChg chg="mod">
          <ac:chgData name="Bibiana Chrenková" userId="cd85baed2be45340" providerId="LiveId" clId="{4208C2FF-50AB-4097-8744-2DE10DB42454}" dt="2022-06-12T09:39:29.525" v="665" actId="20577"/>
          <ac:spMkLst>
            <pc:docMk/>
            <pc:sldMk cId="911747455" sldId="258"/>
            <ac:spMk id="2" creationId="{3BECB2B9-9196-A631-A129-E85E2605D972}"/>
          </ac:spMkLst>
        </pc:spChg>
        <pc:spChg chg="mod">
          <ac:chgData name="Bibiana Chrenková" userId="cd85baed2be45340" providerId="LiveId" clId="{4208C2FF-50AB-4097-8744-2DE10DB42454}" dt="2022-06-12T09:18:08.306" v="426" actId="1076"/>
          <ac:spMkLst>
            <pc:docMk/>
            <pc:sldMk cId="911747455" sldId="258"/>
            <ac:spMk id="3" creationId="{F2618082-9018-6C72-C67C-42C9D71685C2}"/>
          </ac:spMkLst>
        </pc:spChg>
        <pc:spChg chg="add">
          <ac:chgData name="Bibiana Chrenková" userId="cd85baed2be45340" providerId="LiveId" clId="{4208C2FF-50AB-4097-8744-2DE10DB42454}" dt="2022-06-12T09:13:45.032" v="323" actId="26606"/>
          <ac:spMkLst>
            <pc:docMk/>
            <pc:sldMk cId="911747455" sldId="258"/>
            <ac:spMk id="10" creationId="{8651CFA9-6065-4243-AC48-858E359780B1}"/>
          </ac:spMkLst>
        </pc:spChg>
        <pc:spChg chg="add">
          <ac:chgData name="Bibiana Chrenková" userId="cd85baed2be45340" providerId="LiveId" clId="{4208C2FF-50AB-4097-8744-2DE10DB42454}" dt="2022-06-12T09:13:45.032" v="323" actId="26606"/>
          <ac:spMkLst>
            <pc:docMk/>
            <pc:sldMk cId="911747455" sldId="258"/>
            <ac:spMk id="12" creationId="{A3EF0E40-AEB8-4DF7-A67A-7317B3BF94CA}"/>
          </ac:spMkLst>
        </pc:spChg>
        <pc:spChg chg="add mod">
          <ac:chgData name="Bibiana Chrenková" userId="cd85baed2be45340" providerId="LiveId" clId="{4208C2FF-50AB-4097-8744-2DE10DB42454}" dt="2022-06-12T09:23:23.335" v="517" actId="208"/>
          <ac:spMkLst>
            <pc:docMk/>
            <pc:sldMk cId="911747455" sldId="258"/>
            <ac:spMk id="21" creationId="{923DEBC6-2B3F-7588-9C3E-DA34AE286CE6}"/>
          </ac:spMkLst>
        </pc:spChg>
        <pc:spChg chg="add mod">
          <ac:chgData name="Bibiana Chrenková" userId="cd85baed2be45340" providerId="LiveId" clId="{4208C2FF-50AB-4097-8744-2DE10DB42454}" dt="2022-06-12T09:39:06.584" v="647" actId="1076"/>
          <ac:spMkLst>
            <pc:docMk/>
            <pc:sldMk cId="911747455" sldId="258"/>
            <ac:spMk id="24" creationId="{CF5A8797-36FE-5CF5-E1A1-E471F87C2A1C}"/>
          </ac:spMkLst>
        </pc:spChg>
        <pc:spChg chg="add mod">
          <ac:chgData name="Bibiana Chrenková" userId="cd85baed2be45340" providerId="LiveId" clId="{4208C2FF-50AB-4097-8744-2DE10DB42454}" dt="2022-06-12T09:22:38.715" v="512" actId="208"/>
          <ac:spMkLst>
            <pc:docMk/>
            <pc:sldMk cId="911747455" sldId="258"/>
            <ac:spMk id="29" creationId="{979E8002-325E-D8E0-1D02-28ECB149290E}"/>
          </ac:spMkLst>
        </pc:spChg>
        <pc:grpChg chg="add">
          <ac:chgData name="Bibiana Chrenková" userId="cd85baed2be45340" providerId="LiveId" clId="{4208C2FF-50AB-4097-8744-2DE10DB42454}" dt="2022-06-12T09:13:45.032" v="323" actId="26606"/>
          <ac:grpSpMkLst>
            <pc:docMk/>
            <pc:sldMk cId="911747455" sldId="258"/>
            <ac:grpSpMk id="14" creationId="{EE9B2788-52F7-4FD8-9A6C-1CBD701193C8}"/>
          </ac:grpSpMkLst>
        </pc:grpChg>
        <pc:picChg chg="add del mod">
          <ac:chgData name="Bibiana Chrenková" userId="cd85baed2be45340" providerId="LiveId" clId="{4208C2FF-50AB-4097-8744-2DE10DB42454}" dt="2022-06-12T09:14:11.922" v="324" actId="478"/>
          <ac:picMkLst>
            <pc:docMk/>
            <pc:sldMk cId="911747455" sldId="258"/>
            <ac:picMk id="5" creationId="{6B65DBBE-89EA-2528-6B5D-E1502CDBBC07}"/>
          </ac:picMkLst>
        </pc:picChg>
        <pc:picChg chg="add del mod">
          <ac:chgData name="Bibiana Chrenková" userId="cd85baed2be45340" providerId="LiveId" clId="{4208C2FF-50AB-4097-8744-2DE10DB42454}" dt="2022-06-12T09:14:25.189" v="326" actId="478"/>
          <ac:picMkLst>
            <pc:docMk/>
            <pc:sldMk cId="911747455" sldId="258"/>
            <ac:picMk id="7" creationId="{882E5032-A6B7-33A3-DBB0-2EE11DDBB037}"/>
          </ac:picMkLst>
        </pc:picChg>
        <pc:picChg chg="add mod">
          <ac:chgData name="Bibiana Chrenková" userId="cd85baed2be45340" providerId="LiveId" clId="{4208C2FF-50AB-4097-8744-2DE10DB42454}" dt="2022-06-12T09:39:01.515" v="646" actId="1076"/>
          <ac:picMkLst>
            <pc:docMk/>
            <pc:sldMk cId="911747455" sldId="258"/>
            <ac:picMk id="9" creationId="{AA70C7C0-EFEC-7B2D-646B-2A994460B493}"/>
          </ac:picMkLst>
        </pc:picChg>
        <pc:picChg chg="add mod">
          <ac:chgData name="Bibiana Chrenková" userId="cd85baed2be45340" providerId="LiveId" clId="{4208C2FF-50AB-4097-8744-2DE10DB42454}" dt="2022-06-12T09:39:10.457" v="648" actId="1076"/>
          <ac:picMkLst>
            <pc:docMk/>
            <pc:sldMk cId="911747455" sldId="258"/>
            <ac:picMk id="13" creationId="{237EB405-337D-E672-8FC0-5A0533DB43F8}"/>
          </ac:picMkLst>
        </pc:picChg>
        <pc:picChg chg="add mod">
          <ac:chgData name="Bibiana Chrenková" userId="cd85baed2be45340" providerId="LiveId" clId="{4208C2FF-50AB-4097-8744-2DE10DB42454}" dt="2022-06-12T09:22:11.951" v="511" actId="1076"/>
          <ac:picMkLst>
            <pc:docMk/>
            <pc:sldMk cId="911747455" sldId="258"/>
            <ac:picMk id="18" creationId="{E307DCEE-C7F5-61CD-8567-25B9BCF8B331}"/>
          </ac:picMkLst>
        </pc:picChg>
        <pc:picChg chg="add del mod">
          <ac:chgData name="Bibiana Chrenková" userId="cd85baed2be45340" providerId="LiveId" clId="{4208C2FF-50AB-4097-8744-2DE10DB42454}" dt="2022-06-12T09:38:58.141" v="645" actId="478"/>
          <ac:picMkLst>
            <pc:docMk/>
            <pc:sldMk cId="911747455" sldId="258"/>
            <ac:picMk id="20" creationId="{4DC5FE21-72E4-CD88-E459-7AFD5EA4B5F5}"/>
          </ac:picMkLst>
        </pc:picChg>
        <pc:cxnChg chg="add mod">
          <ac:chgData name="Bibiana Chrenková" userId="cd85baed2be45340" providerId="LiveId" clId="{4208C2FF-50AB-4097-8744-2DE10DB42454}" dt="2022-06-12T09:39:10.457" v="648" actId="1076"/>
          <ac:cxnSpMkLst>
            <pc:docMk/>
            <pc:sldMk cId="911747455" sldId="258"/>
            <ac:cxnSpMk id="23" creationId="{4674356F-C923-EA3D-ECCD-CADFB3E6B905}"/>
          </ac:cxnSpMkLst>
        </pc:cxnChg>
        <pc:cxnChg chg="add mod">
          <ac:chgData name="Bibiana Chrenková" userId="cd85baed2be45340" providerId="LiveId" clId="{4208C2FF-50AB-4097-8744-2DE10DB42454}" dt="2022-06-12T09:39:06.584" v="647" actId="1076"/>
          <ac:cxnSpMkLst>
            <pc:docMk/>
            <pc:sldMk cId="911747455" sldId="258"/>
            <ac:cxnSpMk id="26" creationId="{CDE2206A-BEAA-FE44-AD44-ACDBE675A231}"/>
          </ac:cxnSpMkLst>
        </pc:cxnChg>
        <pc:cxnChg chg="add mod">
          <ac:chgData name="Bibiana Chrenková" userId="cd85baed2be45340" providerId="LiveId" clId="{4208C2FF-50AB-4097-8744-2DE10DB42454}" dt="2022-06-12T09:22:11.951" v="511" actId="1076"/>
          <ac:cxnSpMkLst>
            <pc:docMk/>
            <pc:sldMk cId="911747455" sldId="258"/>
            <ac:cxnSpMk id="31" creationId="{38D7FB94-92DC-122B-2AAB-352E7F112BB6}"/>
          </ac:cxnSpMkLst>
        </pc:cxnChg>
      </pc:sldChg>
      <pc:sldChg chg="addSp delSp modSp new mod ord modTransition">
        <pc:chgData name="Bibiana Chrenková" userId="cd85baed2be45340" providerId="LiveId" clId="{4208C2FF-50AB-4097-8744-2DE10DB42454}" dt="2022-06-12T18:44:52.529" v="2000"/>
        <pc:sldMkLst>
          <pc:docMk/>
          <pc:sldMk cId="1317281312" sldId="259"/>
        </pc:sldMkLst>
        <pc:spChg chg="mod">
          <ac:chgData name="Bibiana Chrenková" userId="cd85baed2be45340" providerId="LiveId" clId="{4208C2FF-50AB-4097-8744-2DE10DB42454}" dt="2022-06-12T09:32:34.487" v="553" actId="1076"/>
          <ac:spMkLst>
            <pc:docMk/>
            <pc:sldMk cId="1317281312" sldId="259"/>
            <ac:spMk id="2" creationId="{79672AA7-CF0E-426C-9AB8-69771E4CF692}"/>
          </ac:spMkLst>
        </pc:spChg>
        <pc:spChg chg="del">
          <ac:chgData name="Bibiana Chrenková" userId="cd85baed2be45340" providerId="LiveId" clId="{4208C2FF-50AB-4097-8744-2DE10DB42454}" dt="2022-06-12T09:31:09.551" v="542" actId="931"/>
          <ac:spMkLst>
            <pc:docMk/>
            <pc:sldMk cId="1317281312" sldId="259"/>
            <ac:spMk id="3" creationId="{8036CFE2-B442-FC52-81F8-2E7387708DE6}"/>
          </ac:spMkLst>
        </pc:spChg>
        <pc:spChg chg="add mod">
          <ac:chgData name="Bibiana Chrenková" userId="cd85baed2be45340" providerId="LiveId" clId="{4208C2FF-50AB-4097-8744-2DE10DB42454}" dt="2022-06-12T09:33:09.236" v="592" actId="20577"/>
          <ac:spMkLst>
            <pc:docMk/>
            <pc:sldMk cId="1317281312" sldId="259"/>
            <ac:spMk id="8" creationId="{28AC97F7-49E5-ACF8-9043-79ECDA317AFD}"/>
          </ac:spMkLst>
        </pc:spChg>
        <pc:spChg chg="add mod">
          <ac:chgData name="Bibiana Chrenková" userId="cd85baed2be45340" providerId="LiveId" clId="{4208C2FF-50AB-4097-8744-2DE10DB42454}" dt="2022-06-12T18:44:03.193" v="1996" actId="1076"/>
          <ac:spMkLst>
            <pc:docMk/>
            <pc:sldMk cId="1317281312" sldId="259"/>
            <ac:spMk id="9" creationId="{DCA2B629-D014-DA64-1C4F-2F35CF6FC964}"/>
          </ac:spMkLst>
        </pc:spChg>
        <pc:spChg chg="add mod">
          <ac:chgData name="Bibiana Chrenková" userId="cd85baed2be45340" providerId="LiveId" clId="{4208C2FF-50AB-4097-8744-2DE10DB42454}" dt="2022-06-12T18:43:58.984" v="1995" actId="1076"/>
          <ac:spMkLst>
            <pc:docMk/>
            <pc:sldMk cId="1317281312" sldId="259"/>
            <ac:spMk id="13" creationId="{10E346C9-D6F2-4A10-8187-02730A90C1FB}"/>
          </ac:spMkLst>
        </pc:spChg>
        <pc:picChg chg="add mod">
          <ac:chgData name="Bibiana Chrenková" userId="cd85baed2be45340" providerId="LiveId" clId="{4208C2FF-50AB-4097-8744-2DE10DB42454}" dt="2022-06-12T09:33:46.061" v="594" actId="1076"/>
          <ac:picMkLst>
            <pc:docMk/>
            <pc:sldMk cId="1317281312" sldId="259"/>
            <ac:picMk id="5" creationId="{6154988D-F173-B9FD-679D-59E3DE491B04}"/>
          </ac:picMkLst>
        </pc:picChg>
        <pc:picChg chg="add mod">
          <ac:chgData name="Bibiana Chrenková" userId="cd85baed2be45340" providerId="LiveId" clId="{4208C2FF-50AB-4097-8744-2DE10DB42454}" dt="2022-06-12T09:33:56.502" v="597" actId="1076"/>
          <ac:picMkLst>
            <pc:docMk/>
            <pc:sldMk cId="1317281312" sldId="259"/>
            <ac:picMk id="7" creationId="{E04FE67F-B2E8-0B9B-C1FF-D0F9AAE82A32}"/>
          </ac:picMkLst>
        </pc:picChg>
        <pc:cxnChg chg="add mod">
          <ac:chgData name="Bibiana Chrenková" userId="cd85baed2be45340" providerId="LiveId" clId="{4208C2FF-50AB-4097-8744-2DE10DB42454}" dt="2022-06-12T18:44:03.193" v="1996" actId="1076"/>
          <ac:cxnSpMkLst>
            <pc:docMk/>
            <pc:sldMk cId="1317281312" sldId="259"/>
            <ac:cxnSpMk id="11" creationId="{BFA47E5E-FC28-ABD9-2944-CECF0A6E30A4}"/>
          </ac:cxnSpMkLst>
        </pc:cxnChg>
        <pc:cxnChg chg="add mod">
          <ac:chgData name="Bibiana Chrenková" userId="cd85baed2be45340" providerId="LiveId" clId="{4208C2FF-50AB-4097-8744-2DE10DB42454}" dt="2022-06-12T18:43:58.984" v="1995" actId="1076"/>
          <ac:cxnSpMkLst>
            <pc:docMk/>
            <pc:sldMk cId="1317281312" sldId="259"/>
            <ac:cxnSpMk id="15" creationId="{0798BD4D-D6E8-D450-61AF-AEEED1C1ACA3}"/>
          </ac:cxnSpMkLst>
        </pc:cxnChg>
      </pc:sldChg>
      <pc:sldChg chg="addSp delSp modSp new mod modTransition">
        <pc:chgData name="Bibiana Chrenková" userId="cd85baed2be45340" providerId="LiveId" clId="{4208C2FF-50AB-4097-8744-2DE10DB42454}" dt="2022-06-12T18:45:02.681" v="2002"/>
        <pc:sldMkLst>
          <pc:docMk/>
          <pc:sldMk cId="3412610966" sldId="260"/>
        </pc:sldMkLst>
        <pc:spChg chg="mod">
          <ac:chgData name="Bibiana Chrenková" userId="cd85baed2be45340" providerId="LiveId" clId="{4208C2FF-50AB-4097-8744-2DE10DB42454}" dt="2022-06-12T12:07:34.550" v="1019" actId="1076"/>
          <ac:spMkLst>
            <pc:docMk/>
            <pc:sldMk cId="3412610966" sldId="260"/>
            <ac:spMk id="2" creationId="{D6B9AC72-88CA-9DB1-7298-1D26F1BECEA1}"/>
          </ac:spMkLst>
        </pc:spChg>
        <pc:spChg chg="del">
          <ac:chgData name="Bibiana Chrenková" userId="cd85baed2be45340" providerId="LiveId" clId="{4208C2FF-50AB-4097-8744-2DE10DB42454}" dt="2022-06-12T09:41:18.595" v="688" actId="931"/>
          <ac:spMkLst>
            <pc:docMk/>
            <pc:sldMk cId="3412610966" sldId="260"/>
            <ac:spMk id="3" creationId="{26DE4A61-2155-35E2-3C5A-A94CD1DEBD6D}"/>
          </ac:spMkLst>
        </pc:spChg>
        <pc:spChg chg="add mod">
          <ac:chgData name="Bibiana Chrenková" userId="cd85baed2be45340" providerId="LiveId" clId="{4208C2FF-50AB-4097-8744-2DE10DB42454}" dt="2022-06-12T12:17:47.042" v="1094" actId="20577"/>
          <ac:spMkLst>
            <pc:docMk/>
            <pc:sldMk cId="3412610966" sldId="260"/>
            <ac:spMk id="8" creationId="{0A71A0FB-D132-2B72-01B9-9170ABA33903}"/>
          </ac:spMkLst>
        </pc:spChg>
        <pc:spChg chg="add mod">
          <ac:chgData name="Bibiana Chrenková" userId="cd85baed2be45340" providerId="LiveId" clId="{4208C2FF-50AB-4097-8744-2DE10DB42454}" dt="2022-06-12T12:17:23.127" v="1089" actId="1076"/>
          <ac:spMkLst>
            <pc:docMk/>
            <pc:sldMk cId="3412610966" sldId="260"/>
            <ac:spMk id="18" creationId="{989B1B63-3597-BBE7-CF74-1AF8033CB908}"/>
          </ac:spMkLst>
        </pc:spChg>
        <pc:spChg chg="add mod">
          <ac:chgData name="Bibiana Chrenková" userId="cd85baed2be45340" providerId="LiveId" clId="{4208C2FF-50AB-4097-8744-2DE10DB42454}" dt="2022-06-12T12:16:56.581" v="1082" actId="1076"/>
          <ac:spMkLst>
            <pc:docMk/>
            <pc:sldMk cId="3412610966" sldId="260"/>
            <ac:spMk id="21" creationId="{2E75F5E1-0DD6-EEFF-E891-971383C0DF1A}"/>
          </ac:spMkLst>
        </pc:spChg>
        <pc:picChg chg="add del mod">
          <ac:chgData name="Bibiana Chrenková" userId="cd85baed2be45340" providerId="LiveId" clId="{4208C2FF-50AB-4097-8744-2DE10DB42454}" dt="2022-06-12T12:05:30.595" v="1009" actId="478"/>
          <ac:picMkLst>
            <pc:docMk/>
            <pc:sldMk cId="3412610966" sldId="260"/>
            <ac:picMk id="4" creationId="{29D25B3A-60A0-18FB-848C-F97E29C9D7FC}"/>
          </ac:picMkLst>
        </pc:picChg>
        <pc:picChg chg="add mod">
          <ac:chgData name="Bibiana Chrenková" userId="cd85baed2be45340" providerId="LiveId" clId="{4208C2FF-50AB-4097-8744-2DE10DB42454}" dt="2022-06-12T12:17:26.861" v="1090" actId="1076"/>
          <ac:picMkLst>
            <pc:docMk/>
            <pc:sldMk cId="3412610966" sldId="260"/>
            <ac:picMk id="5" creationId="{39810BF2-0BA1-5F1F-EB85-4DA67B7B84ED}"/>
          </ac:picMkLst>
        </pc:picChg>
        <pc:picChg chg="add mod">
          <ac:chgData name="Bibiana Chrenková" userId="cd85baed2be45340" providerId="LiveId" clId="{4208C2FF-50AB-4097-8744-2DE10DB42454}" dt="2022-06-12T12:09:50.845" v="1032" actId="1076"/>
          <ac:picMkLst>
            <pc:docMk/>
            <pc:sldMk cId="3412610966" sldId="260"/>
            <ac:picMk id="7" creationId="{4BA3EE73-E750-3386-80D1-A918694063C8}"/>
          </ac:picMkLst>
        </pc:picChg>
        <pc:picChg chg="add del mod">
          <ac:chgData name="Bibiana Chrenková" userId="cd85baed2be45340" providerId="LiveId" clId="{4208C2FF-50AB-4097-8744-2DE10DB42454}" dt="2022-06-12T12:05:46.639" v="1011" actId="478"/>
          <ac:picMkLst>
            <pc:docMk/>
            <pc:sldMk cId="3412610966" sldId="260"/>
            <ac:picMk id="9" creationId="{80BD06C0-79EE-DBD0-24A5-5BEE8CB86C90}"/>
          </ac:picMkLst>
        </pc:picChg>
        <pc:picChg chg="add del mod">
          <ac:chgData name="Bibiana Chrenková" userId="cd85baed2be45340" providerId="LiveId" clId="{4208C2FF-50AB-4097-8744-2DE10DB42454}" dt="2022-06-12T12:05:59.768" v="1013" actId="478"/>
          <ac:picMkLst>
            <pc:docMk/>
            <pc:sldMk cId="3412610966" sldId="260"/>
            <ac:picMk id="11" creationId="{ACA36D18-8D6A-CE20-6389-895AE5B17EAC}"/>
          </ac:picMkLst>
        </pc:picChg>
        <pc:picChg chg="add del mod">
          <ac:chgData name="Bibiana Chrenková" userId="cd85baed2be45340" providerId="LiveId" clId="{4208C2FF-50AB-4097-8744-2DE10DB42454}" dt="2022-06-12T12:06:13.846" v="1015" actId="478"/>
          <ac:picMkLst>
            <pc:docMk/>
            <pc:sldMk cId="3412610966" sldId="260"/>
            <ac:picMk id="13" creationId="{D2D79C91-337D-884F-CB8B-1F6A641BCD28}"/>
          </ac:picMkLst>
        </pc:picChg>
        <pc:picChg chg="add del mod">
          <ac:chgData name="Bibiana Chrenková" userId="cd85baed2be45340" providerId="LiveId" clId="{4208C2FF-50AB-4097-8744-2DE10DB42454}" dt="2022-06-12T12:06:25.035" v="1017" actId="478"/>
          <ac:picMkLst>
            <pc:docMk/>
            <pc:sldMk cId="3412610966" sldId="260"/>
            <ac:picMk id="15" creationId="{D5B67C5D-C9AD-ABE3-4C14-7E97453EA691}"/>
          </ac:picMkLst>
        </pc:picChg>
        <pc:picChg chg="add mod">
          <ac:chgData name="Bibiana Chrenková" userId="cd85baed2be45340" providerId="LiveId" clId="{4208C2FF-50AB-4097-8744-2DE10DB42454}" dt="2022-06-12T12:17:29.121" v="1091" actId="1076"/>
          <ac:picMkLst>
            <pc:docMk/>
            <pc:sldMk cId="3412610966" sldId="260"/>
            <ac:picMk id="17" creationId="{08A0D8CB-12BC-5D31-4DCF-1059643E26FC}"/>
          </ac:picMkLst>
        </pc:picChg>
        <pc:cxnChg chg="add mod">
          <ac:chgData name="Bibiana Chrenková" userId="cd85baed2be45340" providerId="LiveId" clId="{4208C2FF-50AB-4097-8744-2DE10DB42454}" dt="2022-06-12T12:17:26.861" v="1090" actId="1076"/>
          <ac:cxnSpMkLst>
            <pc:docMk/>
            <pc:sldMk cId="3412610966" sldId="260"/>
            <ac:cxnSpMk id="20" creationId="{E5CF7278-C531-C3C4-6E8F-F6D9C6CD77D9}"/>
          </ac:cxnSpMkLst>
        </pc:cxnChg>
        <pc:cxnChg chg="add mod">
          <ac:chgData name="Bibiana Chrenková" userId="cd85baed2be45340" providerId="LiveId" clId="{4208C2FF-50AB-4097-8744-2DE10DB42454}" dt="2022-06-12T12:16:56.581" v="1082" actId="1076"/>
          <ac:cxnSpMkLst>
            <pc:docMk/>
            <pc:sldMk cId="3412610966" sldId="260"/>
            <ac:cxnSpMk id="23" creationId="{AD1DFCBC-1CF6-1313-04B5-7C279B4971C7}"/>
          </ac:cxnSpMkLst>
        </pc:cxnChg>
      </pc:sldChg>
      <pc:sldChg chg="addSp delSp modSp new mod modTransition">
        <pc:chgData name="Bibiana Chrenková" userId="cd85baed2be45340" providerId="LiveId" clId="{4208C2FF-50AB-4097-8744-2DE10DB42454}" dt="2022-06-12T18:45:07.323" v="2003"/>
        <pc:sldMkLst>
          <pc:docMk/>
          <pc:sldMk cId="2119909180" sldId="261"/>
        </pc:sldMkLst>
        <pc:spChg chg="mod">
          <ac:chgData name="Bibiana Chrenková" userId="cd85baed2be45340" providerId="LiveId" clId="{4208C2FF-50AB-4097-8744-2DE10DB42454}" dt="2022-06-12T12:54:21.933" v="1353" actId="1076"/>
          <ac:spMkLst>
            <pc:docMk/>
            <pc:sldMk cId="2119909180" sldId="261"/>
            <ac:spMk id="2" creationId="{F4907EAA-57F4-E4DA-D7E3-ECBADA1B5FEA}"/>
          </ac:spMkLst>
        </pc:spChg>
        <pc:spChg chg="del mod">
          <ac:chgData name="Bibiana Chrenková" userId="cd85baed2be45340" providerId="LiveId" clId="{4208C2FF-50AB-4097-8744-2DE10DB42454}" dt="2022-06-12T12:32:59.550" v="1123" actId="931"/>
          <ac:spMkLst>
            <pc:docMk/>
            <pc:sldMk cId="2119909180" sldId="261"/>
            <ac:spMk id="3" creationId="{EC9D33B8-FB99-5DB8-FE46-15D24332338A}"/>
          </ac:spMkLst>
        </pc:spChg>
        <pc:spChg chg="add del mod">
          <ac:chgData name="Bibiana Chrenková" userId="cd85baed2be45340" providerId="LiveId" clId="{4208C2FF-50AB-4097-8744-2DE10DB42454}" dt="2022-06-12T12:41:54.559" v="1183"/>
          <ac:spMkLst>
            <pc:docMk/>
            <pc:sldMk cId="2119909180" sldId="261"/>
            <ac:spMk id="16" creationId="{EC463047-E2B8-3996-D75B-C98C5D8B5223}"/>
          </ac:spMkLst>
        </pc:spChg>
        <pc:spChg chg="add mod">
          <ac:chgData name="Bibiana Chrenková" userId="cd85baed2be45340" providerId="LiveId" clId="{4208C2FF-50AB-4097-8744-2DE10DB42454}" dt="2022-06-12T13:01:59.569" v="1436" actId="20577"/>
          <ac:spMkLst>
            <pc:docMk/>
            <pc:sldMk cId="2119909180" sldId="261"/>
            <ac:spMk id="17" creationId="{B90A207E-1D18-61C0-B839-81687568F914}"/>
          </ac:spMkLst>
        </pc:spChg>
        <pc:spChg chg="add mod">
          <ac:chgData name="Bibiana Chrenková" userId="cd85baed2be45340" providerId="LiveId" clId="{4208C2FF-50AB-4097-8744-2DE10DB42454}" dt="2022-06-12T12:54:07.660" v="1348" actId="1076"/>
          <ac:spMkLst>
            <pc:docMk/>
            <pc:sldMk cId="2119909180" sldId="261"/>
            <ac:spMk id="18" creationId="{350A2D63-0365-4B1B-E771-7489EA016CA9}"/>
          </ac:spMkLst>
        </pc:spChg>
        <pc:picChg chg="add mod">
          <ac:chgData name="Bibiana Chrenková" userId="cd85baed2be45340" providerId="LiveId" clId="{4208C2FF-50AB-4097-8744-2DE10DB42454}" dt="2022-06-12T12:52:11.217" v="1313" actId="1076"/>
          <ac:picMkLst>
            <pc:docMk/>
            <pc:sldMk cId="2119909180" sldId="261"/>
            <ac:picMk id="5" creationId="{B2C5DED9-C9D4-FC54-6FEF-F766C4F4E574}"/>
          </ac:picMkLst>
        </pc:picChg>
        <pc:picChg chg="add mod">
          <ac:chgData name="Bibiana Chrenková" userId="cd85baed2be45340" providerId="LiveId" clId="{4208C2FF-50AB-4097-8744-2DE10DB42454}" dt="2022-06-12T12:48:46.464" v="1258" actId="1076"/>
          <ac:picMkLst>
            <pc:docMk/>
            <pc:sldMk cId="2119909180" sldId="261"/>
            <ac:picMk id="7" creationId="{A5F71170-5E66-91A1-51FA-9C02FC37ACB2}"/>
          </ac:picMkLst>
        </pc:picChg>
        <pc:picChg chg="add mod">
          <ac:chgData name="Bibiana Chrenková" userId="cd85baed2be45340" providerId="LiveId" clId="{4208C2FF-50AB-4097-8744-2DE10DB42454}" dt="2022-06-12T12:48:49.280" v="1259" actId="1076"/>
          <ac:picMkLst>
            <pc:docMk/>
            <pc:sldMk cId="2119909180" sldId="261"/>
            <ac:picMk id="9" creationId="{4FF44C21-A27A-C15F-F0A1-1EA903B71EA5}"/>
          </ac:picMkLst>
        </pc:picChg>
        <pc:picChg chg="add mod">
          <ac:chgData name="Bibiana Chrenková" userId="cd85baed2be45340" providerId="LiveId" clId="{4208C2FF-50AB-4097-8744-2DE10DB42454}" dt="2022-06-12T12:48:42.812" v="1257" actId="1076"/>
          <ac:picMkLst>
            <pc:docMk/>
            <pc:sldMk cId="2119909180" sldId="261"/>
            <ac:picMk id="11" creationId="{A1CF5384-233C-3F9F-018F-26672D4F7FDA}"/>
          </ac:picMkLst>
        </pc:picChg>
        <pc:picChg chg="add mod modCrop">
          <ac:chgData name="Bibiana Chrenková" userId="cd85baed2be45340" providerId="LiveId" clId="{4208C2FF-50AB-4097-8744-2DE10DB42454}" dt="2022-06-12T12:36:36.996" v="1179" actId="14100"/>
          <ac:picMkLst>
            <pc:docMk/>
            <pc:sldMk cId="2119909180" sldId="261"/>
            <ac:picMk id="13" creationId="{AE8D6ABF-5EAC-9006-E4B2-09F24420A6EC}"/>
          </ac:picMkLst>
        </pc:picChg>
        <pc:picChg chg="add mod">
          <ac:chgData name="Bibiana Chrenková" userId="cd85baed2be45340" providerId="LiveId" clId="{4208C2FF-50AB-4097-8744-2DE10DB42454}" dt="2022-06-12T12:52:13.296" v="1314" actId="1076"/>
          <ac:picMkLst>
            <pc:docMk/>
            <pc:sldMk cId="2119909180" sldId="261"/>
            <ac:picMk id="15" creationId="{362BA602-993C-DB2B-9C17-D7C281CF8942}"/>
          </ac:picMkLst>
        </pc:picChg>
        <pc:cxnChg chg="add mod">
          <ac:chgData name="Bibiana Chrenková" userId="cd85baed2be45340" providerId="LiveId" clId="{4208C2FF-50AB-4097-8744-2DE10DB42454}" dt="2022-06-12T12:54:07.660" v="1348" actId="1076"/>
          <ac:cxnSpMkLst>
            <pc:docMk/>
            <pc:sldMk cId="2119909180" sldId="261"/>
            <ac:cxnSpMk id="20" creationId="{D60BC1F9-F8DA-759C-E8BC-AB9168611F5A}"/>
          </ac:cxnSpMkLst>
        </pc:cxnChg>
        <pc:cxnChg chg="add mod">
          <ac:chgData name="Bibiana Chrenková" userId="cd85baed2be45340" providerId="LiveId" clId="{4208C2FF-50AB-4097-8744-2DE10DB42454}" dt="2022-06-12T12:54:13.909" v="1351" actId="14100"/>
          <ac:cxnSpMkLst>
            <pc:docMk/>
            <pc:sldMk cId="2119909180" sldId="261"/>
            <ac:cxnSpMk id="22" creationId="{E8E3CD64-0220-5A81-B4D1-C9BCE6FF1CB4}"/>
          </ac:cxnSpMkLst>
        </pc:cxnChg>
      </pc:sldChg>
      <pc:sldChg chg="addSp modSp new mod modTransition">
        <pc:chgData name="Bibiana Chrenková" userId="cd85baed2be45340" providerId="LiveId" clId="{4208C2FF-50AB-4097-8744-2DE10DB42454}" dt="2022-06-12T18:45:39.936" v="2007" actId="1076"/>
        <pc:sldMkLst>
          <pc:docMk/>
          <pc:sldMk cId="1773824609" sldId="262"/>
        </pc:sldMkLst>
        <pc:spChg chg="mod">
          <ac:chgData name="Bibiana Chrenková" userId="cd85baed2be45340" providerId="LiveId" clId="{4208C2FF-50AB-4097-8744-2DE10DB42454}" dt="2022-06-12T18:45:39.936" v="2007" actId="1076"/>
          <ac:spMkLst>
            <pc:docMk/>
            <pc:sldMk cId="1773824609" sldId="262"/>
            <ac:spMk id="2" creationId="{CAA308E9-B8C1-4E63-90A5-C504AA8E5596}"/>
          </ac:spMkLst>
        </pc:spChg>
        <pc:spChg chg="mod">
          <ac:chgData name="Bibiana Chrenková" userId="cd85baed2be45340" providerId="LiveId" clId="{4208C2FF-50AB-4097-8744-2DE10DB42454}" dt="2022-06-12T18:45:34.710" v="2006" actId="1076"/>
          <ac:spMkLst>
            <pc:docMk/>
            <pc:sldMk cId="1773824609" sldId="262"/>
            <ac:spMk id="3" creationId="{2F0107C9-2DEF-3B13-4996-6A3D77CDB4BE}"/>
          </ac:spMkLst>
        </pc:spChg>
        <pc:picChg chg="add mod">
          <ac:chgData name="Bibiana Chrenková" userId="cd85baed2be45340" providerId="LiveId" clId="{4208C2FF-50AB-4097-8744-2DE10DB42454}" dt="2022-06-12T13:20:17.716" v="1561" actId="1076"/>
          <ac:picMkLst>
            <pc:docMk/>
            <pc:sldMk cId="1773824609" sldId="262"/>
            <ac:picMk id="5" creationId="{6C716B49-2637-9B71-1C84-3A9879BEF092}"/>
          </ac:picMkLst>
        </pc:picChg>
        <pc:picChg chg="add mod">
          <ac:chgData name="Bibiana Chrenková" userId="cd85baed2be45340" providerId="LiveId" clId="{4208C2FF-50AB-4097-8744-2DE10DB42454}" dt="2022-06-12T13:20:13.180" v="1560" actId="1076"/>
          <ac:picMkLst>
            <pc:docMk/>
            <pc:sldMk cId="1773824609" sldId="262"/>
            <ac:picMk id="7" creationId="{142D8655-EB4F-473C-2599-D3181B7BDD96}"/>
          </ac:picMkLst>
        </pc:picChg>
        <pc:picChg chg="add mod">
          <ac:chgData name="Bibiana Chrenková" userId="cd85baed2be45340" providerId="LiveId" clId="{4208C2FF-50AB-4097-8744-2DE10DB42454}" dt="2022-06-12T13:21:31.783" v="1579" actId="1076"/>
          <ac:picMkLst>
            <pc:docMk/>
            <pc:sldMk cId="1773824609" sldId="262"/>
            <ac:picMk id="9" creationId="{A2FA75C0-3E34-3904-8457-8F4B461C8B61}"/>
          </ac:picMkLst>
        </pc:picChg>
        <pc:picChg chg="add mod modCrop">
          <ac:chgData name="Bibiana Chrenková" userId="cd85baed2be45340" providerId="LiveId" clId="{4208C2FF-50AB-4097-8744-2DE10DB42454}" dt="2022-06-12T13:21:30.073" v="1578" actId="1076"/>
          <ac:picMkLst>
            <pc:docMk/>
            <pc:sldMk cId="1773824609" sldId="262"/>
            <ac:picMk id="11" creationId="{9DAEC46D-1815-B7B5-C38A-8F86422D54F3}"/>
          </ac:picMkLst>
        </pc:picChg>
      </pc:sldChg>
      <pc:sldChg chg="addSp modSp new mod modTransition">
        <pc:chgData name="Bibiana Chrenková" userId="cd85baed2be45340" providerId="LiveId" clId="{4208C2FF-50AB-4097-8744-2DE10DB42454}" dt="2022-06-12T18:45:53.151" v="2009" actId="1076"/>
        <pc:sldMkLst>
          <pc:docMk/>
          <pc:sldMk cId="1735529025" sldId="263"/>
        </pc:sldMkLst>
        <pc:spChg chg="mod">
          <ac:chgData name="Bibiana Chrenková" userId="cd85baed2be45340" providerId="LiveId" clId="{4208C2FF-50AB-4097-8744-2DE10DB42454}" dt="2022-06-12T18:45:53.151" v="2009" actId="1076"/>
          <ac:spMkLst>
            <pc:docMk/>
            <pc:sldMk cId="1735529025" sldId="263"/>
            <ac:spMk id="2" creationId="{07B2EDD0-4FC4-50A9-17E4-4A58637577D6}"/>
          </ac:spMkLst>
        </pc:spChg>
        <pc:spChg chg="mod">
          <ac:chgData name="Bibiana Chrenková" userId="cd85baed2be45340" providerId="LiveId" clId="{4208C2FF-50AB-4097-8744-2DE10DB42454}" dt="2022-06-12T18:45:48.543" v="2008" actId="1076"/>
          <ac:spMkLst>
            <pc:docMk/>
            <pc:sldMk cId="1735529025" sldId="263"/>
            <ac:spMk id="3" creationId="{7476185F-79A6-0994-BE9A-69314754CFA2}"/>
          </ac:spMkLst>
        </pc:spChg>
        <pc:spChg chg="add mod">
          <ac:chgData name="Bibiana Chrenková" userId="cd85baed2be45340" providerId="LiveId" clId="{4208C2FF-50AB-4097-8744-2DE10DB42454}" dt="2022-06-12T18:43:44.128" v="1989" actId="1076"/>
          <ac:spMkLst>
            <pc:docMk/>
            <pc:sldMk cId="1735529025" sldId="263"/>
            <ac:spMk id="12" creationId="{D787E810-C53F-7B28-6CD8-CA488C85922D}"/>
          </ac:spMkLst>
        </pc:spChg>
        <pc:spChg chg="add mod">
          <ac:chgData name="Bibiana Chrenková" userId="cd85baed2be45340" providerId="LiveId" clId="{4208C2FF-50AB-4097-8744-2DE10DB42454}" dt="2022-06-12T18:43:47.013" v="1990" actId="1076"/>
          <ac:spMkLst>
            <pc:docMk/>
            <pc:sldMk cId="1735529025" sldId="263"/>
            <ac:spMk id="15" creationId="{CCFFAE0C-728E-B5EA-9421-64332481399B}"/>
          </ac:spMkLst>
        </pc:spChg>
        <pc:picChg chg="add mod">
          <ac:chgData name="Bibiana Chrenková" userId="cd85baed2be45340" providerId="LiveId" clId="{4208C2FF-50AB-4097-8744-2DE10DB42454}" dt="2022-06-12T13:41:10.885" v="1747" actId="1076"/>
          <ac:picMkLst>
            <pc:docMk/>
            <pc:sldMk cId="1735529025" sldId="263"/>
            <ac:picMk id="5" creationId="{A0E32AF5-4ECB-497C-BFE2-63E4E7158A09}"/>
          </ac:picMkLst>
        </pc:picChg>
        <pc:picChg chg="add mod modCrop">
          <ac:chgData name="Bibiana Chrenková" userId="cd85baed2be45340" providerId="LiveId" clId="{4208C2FF-50AB-4097-8744-2DE10DB42454}" dt="2022-06-12T13:38:09.561" v="1699" actId="14100"/>
          <ac:picMkLst>
            <pc:docMk/>
            <pc:sldMk cId="1735529025" sldId="263"/>
            <ac:picMk id="7" creationId="{D26B3A35-A62B-374C-C22A-ECCA14C1180C}"/>
          </ac:picMkLst>
        </pc:picChg>
        <pc:picChg chg="add mod modCrop">
          <ac:chgData name="Bibiana Chrenková" userId="cd85baed2be45340" providerId="LiveId" clId="{4208C2FF-50AB-4097-8744-2DE10DB42454}" dt="2022-06-12T13:37:50.703" v="1694" actId="1076"/>
          <ac:picMkLst>
            <pc:docMk/>
            <pc:sldMk cId="1735529025" sldId="263"/>
            <ac:picMk id="9" creationId="{8EE4DA79-FEE4-3905-D810-CDCB0AE7149C}"/>
          </ac:picMkLst>
        </pc:picChg>
        <pc:picChg chg="add mod">
          <ac:chgData name="Bibiana Chrenková" userId="cd85baed2be45340" providerId="LiveId" clId="{4208C2FF-50AB-4097-8744-2DE10DB42454}" dt="2022-06-12T13:38:12.792" v="1700" actId="1076"/>
          <ac:picMkLst>
            <pc:docMk/>
            <pc:sldMk cId="1735529025" sldId="263"/>
            <ac:picMk id="11" creationId="{AB013B13-B9E7-E5FE-06F8-A65C1367DF54}"/>
          </ac:picMkLst>
        </pc:picChg>
        <pc:cxnChg chg="add mod">
          <ac:chgData name="Bibiana Chrenková" userId="cd85baed2be45340" providerId="LiveId" clId="{4208C2FF-50AB-4097-8744-2DE10DB42454}" dt="2022-06-12T18:43:44.128" v="1989" actId="1076"/>
          <ac:cxnSpMkLst>
            <pc:docMk/>
            <pc:sldMk cId="1735529025" sldId="263"/>
            <ac:cxnSpMk id="14" creationId="{C14CCEF8-F115-1014-42C1-E68DB1DF68E9}"/>
          </ac:cxnSpMkLst>
        </pc:cxnChg>
        <pc:cxnChg chg="add mod">
          <ac:chgData name="Bibiana Chrenková" userId="cd85baed2be45340" providerId="LiveId" clId="{4208C2FF-50AB-4097-8744-2DE10DB42454}" dt="2022-06-12T18:43:47.013" v="1990" actId="1076"/>
          <ac:cxnSpMkLst>
            <pc:docMk/>
            <pc:sldMk cId="1735529025" sldId="263"/>
            <ac:cxnSpMk id="17" creationId="{A11CDFA7-AF98-4B64-5DD4-D64A6A12C302}"/>
          </ac:cxnSpMkLst>
        </pc:cxnChg>
      </pc:sldChg>
      <pc:sldChg chg="modSp new mod modTransition">
        <pc:chgData name="Bibiana Chrenková" userId="cd85baed2be45340" providerId="LiveId" clId="{4208C2FF-50AB-4097-8744-2DE10DB42454}" dt="2022-06-12T18:46:27.371" v="2021" actId="20577"/>
        <pc:sldMkLst>
          <pc:docMk/>
          <pc:sldMk cId="759171917" sldId="264"/>
        </pc:sldMkLst>
        <pc:spChg chg="mod">
          <ac:chgData name="Bibiana Chrenková" userId="cd85baed2be45340" providerId="LiveId" clId="{4208C2FF-50AB-4097-8744-2DE10DB42454}" dt="2022-06-12T13:49:55.713" v="1918" actId="1076"/>
          <ac:spMkLst>
            <pc:docMk/>
            <pc:sldMk cId="759171917" sldId="264"/>
            <ac:spMk id="2" creationId="{662AF27E-BFAB-1926-4067-62536059BB30}"/>
          </ac:spMkLst>
        </pc:spChg>
        <pc:spChg chg="mod">
          <ac:chgData name="Bibiana Chrenková" userId="cd85baed2be45340" providerId="LiveId" clId="{4208C2FF-50AB-4097-8744-2DE10DB42454}" dt="2022-06-12T18:46:27.371" v="2021" actId="20577"/>
          <ac:spMkLst>
            <pc:docMk/>
            <pc:sldMk cId="759171917" sldId="264"/>
            <ac:spMk id="3" creationId="{E8447C51-A3FD-2A1B-52E4-2A62DD9ADF7C}"/>
          </ac:spMkLst>
        </pc:spChg>
      </pc:sldChg>
      <pc:sldChg chg="modSp new mod">
        <pc:chgData name="Bibiana Chrenková" userId="cd85baed2be45340" providerId="LiveId" clId="{4208C2FF-50AB-4097-8744-2DE10DB42454}" dt="2022-06-12T13:48:34.670" v="1913" actId="1076"/>
        <pc:sldMkLst>
          <pc:docMk/>
          <pc:sldMk cId="1454393189" sldId="265"/>
        </pc:sldMkLst>
        <pc:spChg chg="mod">
          <ac:chgData name="Bibiana Chrenková" userId="cd85baed2be45340" providerId="LiveId" clId="{4208C2FF-50AB-4097-8744-2DE10DB42454}" dt="2022-06-12T13:48:34.670" v="1913" actId="1076"/>
          <ac:spMkLst>
            <pc:docMk/>
            <pc:sldMk cId="1454393189" sldId="265"/>
            <ac:spMk id="2" creationId="{5F2E97ED-3017-DCB7-AD46-B7A5766D2E85}"/>
          </ac:spMkLst>
        </pc:spChg>
      </pc:sldChg>
      <pc:sldMasterChg chg="add del addSldLayout delSldLayout">
        <pc:chgData name="Bibiana Chrenková" userId="cd85baed2be45340" providerId="LiveId" clId="{4208C2FF-50AB-4097-8744-2DE10DB42454}" dt="2022-06-12T09:00:23.501" v="202" actId="26606"/>
        <pc:sldMasterMkLst>
          <pc:docMk/>
          <pc:sldMasterMk cId="264446476" sldId="2147483648"/>
        </pc:sldMasterMkLst>
        <pc:sldLayoutChg chg="add del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264446476" sldId="2147483648"/>
            <pc:sldLayoutMk cId="2129547132" sldId="2147483649"/>
          </pc:sldLayoutMkLst>
        </pc:sldLayoutChg>
        <pc:sldLayoutChg chg="add del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264446476" sldId="2147483648"/>
            <pc:sldLayoutMk cId="2871295337" sldId="2147483650"/>
          </pc:sldLayoutMkLst>
        </pc:sldLayoutChg>
        <pc:sldLayoutChg chg="add del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264446476" sldId="2147483648"/>
            <pc:sldLayoutMk cId="2360119114" sldId="2147483651"/>
          </pc:sldLayoutMkLst>
        </pc:sldLayoutChg>
        <pc:sldLayoutChg chg="add del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264446476" sldId="2147483648"/>
            <pc:sldLayoutMk cId="1852599213" sldId="2147483652"/>
          </pc:sldLayoutMkLst>
        </pc:sldLayoutChg>
        <pc:sldLayoutChg chg="add del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264446476" sldId="2147483648"/>
            <pc:sldLayoutMk cId="1726805653" sldId="2147483653"/>
          </pc:sldLayoutMkLst>
        </pc:sldLayoutChg>
        <pc:sldLayoutChg chg="add del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264446476" sldId="2147483648"/>
            <pc:sldLayoutMk cId="2742172295" sldId="2147483654"/>
          </pc:sldLayoutMkLst>
        </pc:sldLayoutChg>
        <pc:sldLayoutChg chg="add del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264446476" sldId="2147483648"/>
            <pc:sldLayoutMk cId="186073582" sldId="2147483655"/>
          </pc:sldLayoutMkLst>
        </pc:sldLayoutChg>
        <pc:sldLayoutChg chg="add del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264446476" sldId="2147483648"/>
            <pc:sldLayoutMk cId="280573142" sldId="2147483656"/>
          </pc:sldLayoutMkLst>
        </pc:sldLayoutChg>
        <pc:sldLayoutChg chg="add del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264446476" sldId="2147483648"/>
            <pc:sldLayoutMk cId="1385739041" sldId="2147483657"/>
          </pc:sldLayoutMkLst>
        </pc:sldLayoutChg>
        <pc:sldLayoutChg chg="add del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264446476" sldId="2147483648"/>
            <pc:sldLayoutMk cId="3948769190" sldId="2147483658"/>
          </pc:sldLayoutMkLst>
        </pc:sldLayoutChg>
        <pc:sldLayoutChg chg="add del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264446476" sldId="2147483648"/>
            <pc:sldLayoutMk cId="3097735965" sldId="2147483659"/>
          </pc:sldLayoutMkLst>
        </pc:sldLayoutChg>
      </pc:sldMasterChg>
      <pc:sldMasterChg chg="add del addSldLayout delSldLayout">
        <pc:chgData name="Bibiana Chrenková" userId="cd85baed2be45340" providerId="LiveId" clId="{4208C2FF-50AB-4097-8744-2DE10DB42454}" dt="2022-06-12T09:00:23.219" v="201" actId="26606"/>
        <pc:sldMasterMkLst>
          <pc:docMk/>
          <pc:sldMasterMk cId="2724344324" sldId="2147483673"/>
        </pc:sldMasterMkLst>
        <pc:sldLayoutChg chg="add del">
          <pc:chgData name="Bibiana Chrenková" userId="cd85baed2be45340" providerId="LiveId" clId="{4208C2FF-50AB-4097-8744-2DE10DB42454}" dt="2022-06-12T09:00:23.219" v="201" actId="26606"/>
          <pc:sldLayoutMkLst>
            <pc:docMk/>
            <pc:sldMasterMk cId="2724344324" sldId="2147483673"/>
            <pc:sldLayoutMk cId="3892013610" sldId="2147483662"/>
          </pc:sldLayoutMkLst>
        </pc:sldLayoutChg>
        <pc:sldLayoutChg chg="add del">
          <pc:chgData name="Bibiana Chrenková" userId="cd85baed2be45340" providerId="LiveId" clId="{4208C2FF-50AB-4097-8744-2DE10DB42454}" dt="2022-06-12T09:00:23.219" v="201" actId="26606"/>
          <pc:sldLayoutMkLst>
            <pc:docMk/>
            <pc:sldMasterMk cId="2724344324" sldId="2147483673"/>
            <pc:sldLayoutMk cId="2928588589" sldId="2147483663"/>
          </pc:sldLayoutMkLst>
        </pc:sldLayoutChg>
        <pc:sldLayoutChg chg="add del">
          <pc:chgData name="Bibiana Chrenková" userId="cd85baed2be45340" providerId="LiveId" clId="{4208C2FF-50AB-4097-8744-2DE10DB42454}" dt="2022-06-12T09:00:23.219" v="201" actId="26606"/>
          <pc:sldLayoutMkLst>
            <pc:docMk/>
            <pc:sldMasterMk cId="2724344324" sldId="2147483673"/>
            <pc:sldLayoutMk cId="1257780974" sldId="2147483664"/>
          </pc:sldLayoutMkLst>
        </pc:sldLayoutChg>
        <pc:sldLayoutChg chg="add del">
          <pc:chgData name="Bibiana Chrenková" userId="cd85baed2be45340" providerId="LiveId" clId="{4208C2FF-50AB-4097-8744-2DE10DB42454}" dt="2022-06-12T09:00:23.219" v="201" actId="26606"/>
          <pc:sldLayoutMkLst>
            <pc:docMk/>
            <pc:sldMasterMk cId="2724344324" sldId="2147483673"/>
            <pc:sldLayoutMk cId="3529107477" sldId="2147483665"/>
          </pc:sldLayoutMkLst>
        </pc:sldLayoutChg>
        <pc:sldLayoutChg chg="add del">
          <pc:chgData name="Bibiana Chrenková" userId="cd85baed2be45340" providerId="LiveId" clId="{4208C2FF-50AB-4097-8744-2DE10DB42454}" dt="2022-06-12T09:00:23.219" v="201" actId="26606"/>
          <pc:sldLayoutMkLst>
            <pc:docMk/>
            <pc:sldMasterMk cId="2724344324" sldId="2147483673"/>
            <pc:sldLayoutMk cId="2134134631" sldId="2147483666"/>
          </pc:sldLayoutMkLst>
        </pc:sldLayoutChg>
        <pc:sldLayoutChg chg="add del">
          <pc:chgData name="Bibiana Chrenková" userId="cd85baed2be45340" providerId="LiveId" clId="{4208C2FF-50AB-4097-8744-2DE10DB42454}" dt="2022-06-12T09:00:23.219" v="201" actId="26606"/>
          <pc:sldLayoutMkLst>
            <pc:docMk/>
            <pc:sldMasterMk cId="2724344324" sldId="2147483673"/>
            <pc:sldLayoutMk cId="1123425854" sldId="2147483667"/>
          </pc:sldLayoutMkLst>
        </pc:sldLayoutChg>
        <pc:sldLayoutChg chg="add del">
          <pc:chgData name="Bibiana Chrenková" userId="cd85baed2be45340" providerId="LiveId" clId="{4208C2FF-50AB-4097-8744-2DE10DB42454}" dt="2022-06-12T09:00:23.219" v="201" actId="26606"/>
          <pc:sldLayoutMkLst>
            <pc:docMk/>
            <pc:sldMasterMk cId="2724344324" sldId="2147483673"/>
            <pc:sldLayoutMk cId="1147007696" sldId="2147483668"/>
          </pc:sldLayoutMkLst>
        </pc:sldLayoutChg>
        <pc:sldLayoutChg chg="add del">
          <pc:chgData name="Bibiana Chrenková" userId="cd85baed2be45340" providerId="LiveId" clId="{4208C2FF-50AB-4097-8744-2DE10DB42454}" dt="2022-06-12T09:00:23.219" v="201" actId="26606"/>
          <pc:sldLayoutMkLst>
            <pc:docMk/>
            <pc:sldMasterMk cId="2724344324" sldId="2147483673"/>
            <pc:sldLayoutMk cId="1149466354" sldId="2147483669"/>
          </pc:sldLayoutMkLst>
        </pc:sldLayoutChg>
        <pc:sldLayoutChg chg="add del">
          <pc:chgData name="Bibiana Chrenková" userId="cd85baed2be45340" providerId="LiveId" clId="{4208C2FF-50AB-4097-8744-2DE10DB42454}" dt="2022-06-12T09:00:23.219" v="201" actId="26606"/>
          <pc:sldLayoutMkLst>
            <pc:docMk/>
            <pc:sldMasterMk cId="2724344324" sldId="2147483673"/>
            <pc:sldLayoutMk cId="3265844156" sldId="2147483670"/>
          </pc:sldLayoutMkLst>
        </pc:sldLayoutChg>
        <pc:sldLayoutChg chg="add del">
          <pc:chgData name="Bibiana Chrenková" userId="cd85baed2be45340" providerId="LiveId" clId="{4208C2FF-50AB-4097-8744-2DE10DB42454}" dt="2022-06-12T09:00:23.219" v="201" actId="26606"/>
          <pc:sldLayoutMkLst>
            <pc:docMk/>
            <pc:sldMasterMk cId="2724344324" sldId="2147483673"/>
            <pc:sldLayoutMk cId="2863325700" sldId="2147483671"/>
          </pc:sldLayoutMkLst>
        </pc:sldLayoutChg>
        <pc:sldLayoutChg chg="add del">
          <pc:chgData name="Bibiana Chrenková" userId="cd85baed2be45340" providerId="LiveId" clId="{4208C2FF-50AB-4097-8744-2DE10DB42454}" dt="2022-06-12T09:00:23.219" v="201" actId="26606"/>
          <pc:sldLayoutMkLst>
            <pc:docMk/>
            <pc:sldMasterMk cId="2724344324" sldId="2147483673"/>
            <pc:sldLayoutMk cId="474671421" sldId="2147483672"/>
          </pc:sldLayoutMkLst>
        </pc:sldLayoutChg>
      </pc:sldMasterChg>
      <pc:sldMasterChg chg="add addSldLayout">
        <pc:chgData name="Bibiana Chrenková" userId="cd85baed2be45340" providerId="LiveId" clId="{4208C2FF-50AB-4097-8744-2DE10DB42454}" dt="2022-06-12T09:00:23.501" v="202" actId="26606"/>
        <pc:sldMasterMkLst>
          <pc:docMk/>
          <pc:sldMasterMk cId="1931591701" sldId="2147483738"/>
        </pc:sldMasterMkLst>
        <pc:sldLayoutChg chg="add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1931591701" sldId="2147483738"/>
            <pc:sldLayoutMk cId="1185316365" sldId="2147483727"/>
          </pc:sldLayoutMkLst>
        </pc:sldLayoutChg>
        <pc:sldLayoutChg chg="add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1931591701" sldId="2147483738"/>
            <pc:sldLayoutMk cId="4074386435" sldId="2147483728"/>
          </pc:sldLayoutMkLst>
        </pc:sldLayoutChg>
        <pc:sldLayoutChg chg="add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1931591701" sldId="2147483738"/>
            <pc:sldLayoutMk cId="887791777" sldId="2147483729"/>
          </pc:sldLayoutMkLst>
        </pc:sldLayoutChg>
        <pc:sldLayoutChg chg="add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1931591701" sldId="2147483738"/>
            <pc:sldLayoutMk cId="2801482423" sldId="2147483730"/>
          </pc:sldLayoutMkLst>
        </pc:sldLayoutChg>
        <pc:sldLayoutChg chg="add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1931591701" sldId="2147483738"/>
            <pc:sldLayoutMk cId="2745942418" sldId="2147483731"/>
          </pc:sldLayoutMkLst>
        </pc:sldLayoutChg>
        <pc:sldLayoutChg chg="add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1931591701" sldId="2147483738"/>
            <pc:sldLayoutMk cId="1233189640" sldId="2147483732"/>
          </pc:sldLayoutMkLst>
        </pc:sldLayoutChg>
        <pc:sldLayoutChg chg="add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1931591701" sldId="2147483738"/>
            <pc:sldLayoutMk cId="718419972" sldId="2147483733"/>
          </pc:sldLayoutMkLst>
        </pc:sldLayoutChg>
        <pc:sldLayoutChg chg="add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1931591701" sldId="2147483738"/>
            <pc:sldLayoutMk cId="4251847682" sldId="2147483734"/>
          </pc:sldLayoutMkLst>
        </pc:sldLayoutChg>
        <pc:sldLayoutChg chg="add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1931591701" sldId="2147483738"/>
            <pc:sldLayoutMk cId="307708802" sldId="2147483735"/>
          </pc:sldLayoutMkLst>
        </pc:sldLayoutChg>
        <pc:sldLayoutChg chg="add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1931591701" sldId="2147483738"/>
            <pc:sldLayoutMk cId="2088694063" sldId="2147483736"/>
          </pc:sldLayoutMkLst>
        </pc:sldLayoutChg>
        <pc:sldLayoutChg chg="add">
          <pc:chgData name="Bibiana Chrenková" userId="cd85baed2be45340" providerId="LiveId" clId="{4208C2FF-50AB-4097-8744-2DE10DB42454}" dt="2022-06-12T09:00:23.501" v="202" actId="26606"/>
          <pc:sldLayoutMkLst>
            <pc:docMk/>
            <pc:sldMasterMk cId="1931591701" sldId="2147483738"/>
            <pc:sldLayoutMk cId="1003520747" sldId="214748373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6/14/2022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82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9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2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6/14/2022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4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89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19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4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8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9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1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86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6/14/2022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xmlns="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27" r:id="rId8"/>
    <p:sldLayoutId id="2147483728" r:id="rId9"/>
    <p:sldLayoutId id="2147483729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37">
            <a:extLst>
              <a:ext uri="{FF2B5EF4-FFF2-40B4-BE49-F238E27FC236}">
                <a16:creationId xmlns:a16="http://schemas.microsoft.com/office/drawing/2014/main" xmlns="" id="{37FDDF72-DE39-4F99-A3C1-DD9D7815D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45" name="Rectangle 1039">
            <a:extLst>
              <a:ext uri="{FF2B5EF4-FFF2-40B4-BE49-F238E27FC236}">
                <a16:creationId xmlns:a16="http://schemas.microsoft.com/office/drawing/2014/main" xmlns="" id="{5E4ECE80-3AD1-450C-B62A-98788F1939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2E60E7E-2197-0AF6-E781-422B4AE97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5"/>
          <a:stretch/>
        </p:blipFill>
        <p:spPr bwMode="auto">
          <a:xfrm>
            <a:off x="3048" y="10"/>
            <a:ext cx="12188952" cy="68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A956461-539A-D046-BDC5-E3F5D4E4F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744909"/>
            <a:ext cx="10190071" cy="3145855"/>
          </a:xfrm>
        </p:spPr>
        <p:txBody>
          <a:bodyPr anchor="b">
            <a:normAutofit/>
          </a:bodyPr>
          <a:lstStyle/>
          <a:p>
            <a:r>
              <a:rPr lang="sk-SK" sz="5200" dirty="0">
                <a:solidFill>
                  <a:srgbClr val="FFFFFF"/>
                </a:solidFill>
              </a:rPr>
              <a:t>STUDNE/PRAMENE V MALÝCH KARPATOCH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F88FE00C-22D5-F9F9-1434-354F5A274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708" y="4069780"/>
            <a:ext cx="9781327" cy="2056617"/>
          </a:xfrm>
        </p:spPr>
        <p:txBody>
          <a:bodyPr anchor="t">
            <a:normAutofit/>
          </a:bodyPr>
          <a:lstStyle/>
          <a:p>
            <a:r>
              <a:rPr lang="sk-SK" sz="2200" dirty="0" err="1">
                <a:solidFill>
                  <a:srgbClr val="FFFFFF"/>
                </a:solidFill>
              </a:rPr>
              <a:t>DofE</a:t>
            </a:r>
            <a:r>
              <a:rPr lang="sk-SK" sz="2200" dirty="0">
                <a:solidFill>
                  <a:srgbClr val="FFFFFF"/>
                </a:solidFill>
              </a:rPr>
              <a:t> KVALIFIKAČNÁ EXPEDÍCIA 2022                                                                Bibiana Chrenková, Lujza </a:t>
            </a:r>
            <a:r>
              <a:rPr lang="sk-SK" sz="2200" dirty="0" err="1">
                <a:solidFill>
                  <a:srgbClr val="FFFFFF"/>
                </a:solidFill>
              </a:rPr>
              <a:t>Kalavská</a:t>
            </a:r>
            <a:r>
              <a:rPr lang="sk-SK" sz="2200" dirty="0">
                <a:solidFill>
                  <a:srgbClr val="FFFFFF"/>
                </a:solidFill>
              </a:rPr>
              <a:t>, Ema </a:t>
            </a:r>
            <a:r>
              <a:rPr lang="sk-SK" sz="2200" dirty="0" err="1">
                <a:solidFill>
                  <a:srgbClr val="FFFFFF"/>
                </a:solidFill>
              </a:rPr>
              <a:t>Pilinská</a:t>
            </a:r>
            <a:r>
              <a:rPr lang="sk-SK" sz="2200" dirty="0">
                <a:solidFill>
                  <a:srgbClr val="FFFFFF"/>
                </a:solidFill>
              </a:rPr>
              <a:t>, </a:t>
            </a:r>
            <a:r>
              <a:rPr lang="sk-SK" sz="2200" dirty="0" err="1">
                <a:solidFill>
                  <a:srgbClr val="FFFFFF"/>
                </a:solidFill>
              </a:rPr>
              <a:t>Zoja</a:t>
            </a:r>
            <a:r>
              <a:rPr lang="sk-SK" sz="2200" dirty="0">
                <a:solidFill>
                  <a:srgbClr val="FFFFFF"/>
                </a:solidFill>
              </a:rPr>
              <a:t> </a:t>
            </a:r>
            <a:r>
              <a:rPr lang="sk-SK" sz="2200" dirty="0" err="1">
                <a:solidFill>
                  <a:srgbClr val="FFFFFF"/>
                </a:solidFill>
              </a:rPr>
              <a:t>Ilievová</a:t>
            </a:r>
            <a:r>
              <a:rPr lang="sk-SK" sz="2200" dirty="0">
                <a:solidFill>
                  <a:srgbClr val="FFFFFF"/>
                </a:solidFill>
              </a:rPr>
              <a:t>, Lucia </a:t>
            </a:r>
            <a:r>
              <a:rPr lang="sk-SK" sz="2200" dirty="0" err="1">
                <a:solidFill>
                  <a:srgbClr val="FFFFFF"/>
                </a:solidFill>
              </a:rPr>
              <a:t>Gáťová</a:t>
            </a:r>
            <a:r>
              <a:rPr lang="sk-SK" sz="2200" dirty="0">
                <a:solidFill>
                  <a:srgbClr val="FFFFFF"/>
                </a:solidFill>
              </a:rPr>
              <a:t>, Eva </a:t>
            </a:r>
            <a:r>
              <a:rPr lang="sk-SK" sz="2200" dirty="0" err="1">
                <a:solidFill>
                  <a:srgbClr val="FFFFFF"/>
                </a:solidFill>
              </a:rPr>
              <a:t>Gajdošechová</a:t>
            </a:r>
            <a:r>
              <a:rPr lang="sk-SK" sz="2200" dirty="0">
                <a:solidFill>
                  <a:srgbClr val="FFFFFF"/>
                </a:solidFill>
              </a:rPr>
              <a:t>, Nina </a:t>
            </a:r>
            <a:r>
              <a:rPr lang="sk-SK" sz="2200" dirty="0" err="1">
                <a:solidFill>
                  <a:srgbClr val="FFFFFF"/>
                </a:solidFill>
              </a:rPr>
              <a:t>Švédová</a:t>
            </a:r>
            <a:endParaRPr lang="sk-SK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9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F2E97ED-3017-DCB7-AD46-B7A5766D2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2766218"/>
            <a:ext cx="11274612" cy="1325563"/>
          </a:xfrm>
        </p:spPr>
        <p:txBody>
          <a:bodyPr/>
          <a:lstStyle/>
          <a:p>
            <a:pPr algn="ctr"/>
            <a:r>
              <a:rPr lang="sk-SK" dirty="0"/>
              <a:t>ĎAKUJEME ZA POZORNOSŤ</a:t>
            </a:r>
          </a:p>
        </p:txBody>
      </p:sp>
    </p:spTree>
    <p:extLst>
      <p:ext uri="{BB962C8B-B14F-4D97-AF65-F5344CB8AC3E}">
        <p14:creationId xmlns:p14="http://schemas.microsoft.com/office/powerpoint/2010/main" val="145439318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62AF27E-BFAB-1926-4067-62536059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47" y="535806"/>
            <a:ext cx="10895106" cy="1325563"/>
          </a:xfrm>
        </p:spPr>
        <p:txBody>
          <a:bodyPr/>
          <a:lstStyle/>
          <a:p>
            <a:pPr algn="ctr"/>
            <a:r>
              <a:rPr lang="sk-SK" dirty="0"/>
              <a:t>OBSAH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8447C51-A3FD-2A1B-52E4-2A62DD9AD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2126431"/>
            <a:ext cx="11274612" cy="4195763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sk-SK" dirty="0"/>
              <a:t>prameň/ studňa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sk-SK" dirty="0" err="1" smtClean="0"/>
              <a:t>Silnického</a:t>
            </a:r>
            <a:r>
              <a:rPr lang="sk-SK" dirty="0" smtClean="0"/>
              <a:t> premeň</a:t>
            </a:r>
            <a:endParaRPr lang="sk-SK" dirty="0"/>
          </a:p>
          <a:p>
            <a:pPr marL="514350" indent="-514350" algn="ctr">
              <a:buFont typeface="+mj-lt"/>
              <a:buAutoNum type="arabicPeriod"/>
            </a:pPr>
            <a:r>
              <a:rPr lang="sk-SK" dirty="0"/>
              <a:t>prameň </a:t>
            </a:r>
            <a:r>
              <a:rPr lang="sk-SK" dirty="0" err="1"/>
              <a:t>Vydrice</a:t>
            </a:r>
            <a:endParaRPr lang="sk-SK" dirty="0"/>
          </a:p>
          <a:p>
            <a:pPr marL="514350" indent="-514350" algn="ctr">
              <a:buFont typeface="+mj-lt"/>
              <a:buAutoNum type="arabicPeriod"/>
            </a:pPr>
            <a:r>
              <a:rPr lang="sk-SK" dirty="0"/>
              <a:t>studnička </a:t>
            </a:r>
            <a:r>
              <a:rPr lang="sk-SK" dirty="0" err="1"/>
              <a:t>Himligárka</a:t>
            </a:r>
            <a:endParaRPr lang="sk-SK" dirty="0"/>
          </a:p>
          <a:p>
            <a:pPr marL="514350" indent="-514350" algn="ctr">
              <a:buFont typeface="+mj-lt"/>
              <a:buAutoNum type="arabicPeriod"/>
            </a:pPr>
            <a:r>
              <a:rPr lang="sk-SK" dirty="0"/>
              <a:t>studnička Zbojníčka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sk-SK" dirty="0"/>
              <a:t>studnička Malý Slavín</a:t>
            </a:r>
          </a:p>
        </p:txBody>
      </p:sp>
    </p:spTree>
    <p:extLst>
      <p:ext uri="{BB962C8B-B14F-4D97-AF65-F5344CB8AC3E}">
        <p14:creationId xmlns:p14="http://schemas.microsoft.com/office/powerpoint/2010/main" val="7591719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4BF293C-7972-59B6-4C55-883F8ABD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ÚVOD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1C30B82D-71E9-7D1B-3D00-9E2E36290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Cieľom našej skupiny na kvalifikačnej expedícii </a:t>
            </a:r>
            <a:r>
              <a:rPr lang="sk-SK" dirty="0" err="1"/>
              <a:t>DofE</a:t>
            </a:r>
            <a:r>
              <a:rPr lang="sk-SK" dirty="0"/>
              <a:t> 2022 bolo dokumentovanie studní a prameňov počas túry.</a:t>
            </a:r>
          </a:p>
          <a:p>
            <a:r>
              <a:rPr lang="sk-SK" dirty="0"/>
              <a:t>Dokopy </a:t>
            </a:r>
            <a:r>
              <a:rPr lang="sk-SK"/>
              <a:t>sme zdokumentovali </a:t>
            </a:r>
            <a:r>
              <a:rPr lang="sk-SK" dirty="0"/>
              <a:t>6 studní a prameňov.</a:t>
            </a:r>
          </a:p>
        </p:txBody>
      </p:sp>
    </p:spTree>
    <p:extLst>
      <p:ext uri="{BB962C8B-B14F-4D97-AF65-F5344CB8AC3E}">
        <p14:creationId xmlns:p14="http://schemas.microsoft.com/office/powerpoint/2010/main" val="58918548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9672AA7-CF0E-426C-9AB8-69771E4C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36263"/>
            <a:ext cx="10895106" cy="1325563"/>
          </a:xfrm>
        </p:spPr>
        <p:txBody>
          <a:bodyPr/>
          <a:lstStyle/>
          <a:p>
            <a:r>
              <a:rPr lang="sk-SK" dirty="0"/>
              <a:t>PRAMEŇ/ STUDŇA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xmlns="" id="{6154988D-F173-B9FD-679D-59E3DE491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2434" y="2511892"/>
            <a:ext cx="4195762" cy="3146821"/>
          </a:xfrm>
        </p:spPr>
      </p:pic>
      <p:pic>
        <p:nvPicPr>
          <p:cNvPr id="7" name="Obrázok 6" descr="Obrázok, na ktorom je strom, rastlina&#10;&#10;Automaticky generovaný popis">
            <a:extLst>
              <a:ext uri="{FF2B5EF4-FFF2-40B4-BE49-F238E27FC236}">
                <a16:creationId xmlns:a16="http://schemas.microsoft.com/office/drawing/2014/main" xmlns="" id="{E04FE67F-B2E8-0B9B-C1FF-D0F9AAE82A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287" y="2511891"/>
            <a:ext cx="4195763" cy="3146823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xmlns="" id="{28AC97F7-49E5-ACF8-9043-79ECDA317AFD}"/>
              </a:ext>
            </a:extLst>
          </p:cNvPr>
          <p:cNvSpPr txBox="1"/>
          <p:nvPr/>
        </p:nvSpPr>
        <p:spPr>
          <a:xfrm>
            <a:off x="458694" y="1465006"/>
            <a:ext cx="5221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STAV: prameň bol úplne vyschnutý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xmlns="" id="{DCA2B629-D014-DA64-1C4F-2F35CF6FC964}"/>
              </a:ext>
            </a:extLst>
          </p:cNvPr>
          <p:cNvSpPr txBox="1"/>
          <p:nvPr/>
        </p:nvSpPr>
        <p:spPr>
          <a:xfrm>
            <a:off x="5230761" y="2131916"/>
            <a:ext cx="17304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/>
              <a:t>pohľad zozadu</a:t>
            </a:r>
          </a:p>
        </p:txBody>
      </p: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xmlns="" id="{BFA47E5E-FC28-ABD9-2944-CECF0A6E30A4}"/>
              </a:ext>
            </a:extLst>
          </p:cNvPr>
          <p:cNvCxnSpPr>
            <a:stCxn id="9" idx="1"/>
            <a:endCxn id="7" idx="0"/>
          </p:cNvCxnSpPr>
          <p:nvPr/>
        </p:nvCxnSpPr>
        <p:spPr>
          <a:xfrm flipH="1">
            <a:off x="3846580" y="2316582"/>
            <a:ext cx="1384181" cy="1768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BlokTextu 12">
            <a:extLst>
              <a:ext uri="{FF2B5EF4-FFF2-40B4-BE49-F238E27FC236}">
                <a16:creationId xmlns:a16="http://schemas.microsoft.com/office/drawing/2014/main" xmlns="" id="{10E346C9-D6F2-4A10-8187-02730A90C1FB}"/>
              </a:ext>
            </a:extLst>
          </p:cNvPr>
          <p:cNvSpPr txBox="1"/>
          <p:nvPr/>
        </p:nvSpPr>
        <p:spPr>
          <a:xfrm>
            <a:off x="5327710" y="5392994"/>
            <a:ext cx="197874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/>
              <a:t>pohľad spredu</a:t>
            </a:r>
          </a:p>
        </p:txBody>
      </p:sp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xmlns="" id="{0798BD4D-D6E8-D450-61AF-AEEED1C1ACA3}"/>
              </a:ext>
            </a:extLst>
          </p:cNvPr>
          <p:cNvCxnSpPr>
            <a:stCxn id="13" idx="3"/>
            <a:endCxn id="5" idx="2"/>
          </p:cNvCxnSpPr>
          <p:nvPr/>
        </p:nvCxnSpPr>
        <p:spPr>
          <a:xfrm flipV="1">
            <a:off x="7306452" y="4085303"/>
            <a:ext cx="1210453" cy="1492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28131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3EF0E40-AEB8-4DF7-A67A-7317B3BF94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8138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BECB2B9-9196-A631-A129-E85E2605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194" y="-589642"/>
            <a:ext cx="4953000" cy="2308608"/>
          </a:xfrm>
        </p:spPr>
        <p:txBody>
          <a:bodyPr>
            <a:normAutofit/>
          </a:bodyPr>
          <a:lstStyle/>
          <a:p>
            <a:r>
              <a:rPr lang="sk-SK" sz="3400" dirty="0" smtClean="0">
                <a:solidFill>
                  <a:srgbClr val="FFFFFF"/>
                </a:solidFill>
              </a:rPr>
              <a:t>SILNICKÉHO PRAMEŇ</a:t>
            </a:r>
            <a:endParaRPr lang="sk-SK" sz="3400" dirty="0">
              <a:solidFill>
                <a:srgbClr val="FFFFF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F2618082-9018-6C72-C67C-42C9D7168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64" y="-319936"/>
            <a:ext cx="4952681" cy="3460964"/>
          </a:xfrm>
        </p:spPr>
        <p:txBody>
          <a:bodyPr anchor="ctr">
            <a:normAutofit/>
          </a:bodyPr>
          <a:lstStyle/>
          <a:p>
            <a:r>
              <a:rPr lang="sk-SK" sz="1800" dirty="0">
                <a:solidFill>
                  <a:srgbClr val="FFFFFF"/>
                </a:solidFill>
              </a:rPr>
              <a:t>STAV: prameň nebol vyschnutý, avšak vôbec pitný</a:t>
            </a:r>
          </a:p>
          <a:p>
            <a:endParaRPr lang="sk-SK" sz="1800" dirty="0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E9B2788-52F7-4FD8-9A6C-1CBD701193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 flipV="1">
            <a:off x="6955029" y="1"/>
            <a:ext cx="5236971" cy="6858000"/>
            <a:chOff x="20829" y="1"/>
            <a:chExt cx="5236971" cy="685799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927285D-4714-43A4-B813-F4723866DD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196FC73-5547-418C-A557-60B63BA6B2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pic>
        <p:nvPicPr>
          <p:cNvPr id="9" name="Obrázok 8" descr="Obrázok, na ktorom je rastlina, strom&#10;&#10;Automaticky generovaný popis">
            <a:extLst>
              <a:ext uri="{FF2B5EF4-FFF2-40B4-BE49-F238E27FC236}">
                <a16:creationId xmlns:a16="http://schemas.microsoft.com/office/drawing/2014/main" xmlns="" id="{AA70C7C0-EFEC-7B2D-646B-2A994460B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8645" y="3662160"/>
            <a:ext cx="3105527" cy="2329145"/>
          </a:xfrm>
          <a:prstGeom prst="rect">
            <a:avLst/>
          </a:prstGeom>
        </p:spPr>
      </p:pic>
      <p:pic>
        <p:nvPicPr>
          <p:cNvPr id="13" name="Obrázok 12" descr="Obrázok, na ktorom je jašterica&#10;&#10;Automaticky generovaný popis">
            <a:extLst>
              <a:ext uri="{FF2B5EF4-FFF2-40B4-BE49-F238E27FC236}">
                <a16:creationId xmlns:a16="http://schemas.microsoft.com/office/drawing/2014/main" xmlns="" id="{237EB405-337D-E672-8FC0-5A0533DB43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473" y="2156296"/>
            <a:ext cx="3393875" cy="2545406"/>
          </a:xfrm>
          <a:prstGeom prst="rect">
            <a:avLst/>
          </a:prstGeom>
        </p:spPr>
      </p:pic>
      <p:pic>
        <p:nvPicPr>
          <p:cNvPr id="18" name="Obrázok 17" descr="Obrázok, na ktorom je zem, vonkajšie, skala, špina&#10;&#10;Automaticky generovaný popis">
            <a:extLst>
              <a:ext uri="{FF2B5EF4-FFF2-40B4-BE49-F238E27FC236}">
                <a16:creationId xmlns:a16="http://schemas.microsoft.com/office/drawing/2014/main" xmlns="" id="{E307DCEE-C7F5-61CD-8567-25B9BCF8B3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980" y="692701"/>
            <a:ext cx="4243067" cy="5657423"/>
          </a:xfrm>
          <a:prstGeom prst="rect">
            <a:avLst/>
          </a:prstGeom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xmlns="" id="{923DEBC6-2B3F-7588-9C3E-DA34AE286CE6}"/>
              </a:ext>
            </a:extLst>
          </p:cNvPr>
          <p:cNvSpPr txBox="1"/>
          <p:nvPr/>
        </p:nvSpPr>
        <p:spPr>
          <a:xfrm>
            <a:off x="482998" y="5674568"/>
            <a:ext cx="23291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pohľad zozadu</a:t>
            </a:r>
          </a:p>
        </p:txBody>
      </p:sp>
      <p:cxnSp>
        <p:nvCxnSpPr>
          <p:cNvPr id="23" name="Rovná spojovacia šípka 22">
            <a:extLst>
              <a:ext uri="{FF2B5EF4-FFF2-40B4-BE49-F238E27FC236}">
                <a16:creationId xmlns:a16="http://schemas.microsoft.com/office/drawing/2014/main" xmlns="" id="{4674356F-C923-EA3D-ECCD-CADFB3E6B905}"/>
              </a:ext>
            </a:extLst>
          </p:cNvPr>
          <p:cNvCxnSpPr>
            <a:stCxn id="21" idx="0"/>
            <a:endCxn id="13" idx="3"/>
          </p:cNvCxnSpPr>
          <p:nvPr/>
        </p:nvCxnSpPr>
        <p:spPr>
          <a:xfrm flipV="1">
            <a:off x="1647571" y="5125937"/>
            <a:ext cx="735840" cy="548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BlokTextu 23">
            <a:extLst>
              <a:ext uri="{FF2B5EF4-FFF2-40B4-BE49-F238E27FC236}">
                <a16:creationId xmlns:a16="http://schemas.microsoft.com/office/drawing/2014/main" xmlns="" id="{CF5A8797-36FE-5CF5-E1A1-E471F87C2A1C}"/>
              </a:ext>
            </a:extLst>
          </p:cNvPr>
          <p:cNvSpPr txBox="1"/>
          <p:nvPr/>
        </p:nvSpPr>
        <p:spPr>
          <a:xfrm>
            <a:off x="4539942" y="1641783"/>
            <a:ext cx="16864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pohľad zboku</a:t>
            </a:r>
          </a:p>
        </p:txBody>
      </p:sp>
      <p:cxnSp>
        <p:nvCxnSpPr>
          <p:cNvPr id="26" name="Rovná spojovacia šípka 25">
            <a:extLst>
              <a:ext uri="{FF2B5EF4-FFF2-40B4-BE49-F238E27FC236}">
                <a16:creationId xmlns:a16="http://schemas.microsoft.com/office/drawing/2014/main" xmlns="" id="{CDE2206A-BEAA-FE44-AD44-ACDBE675A231}"/>
              </a:ext>
            </a:extLst>
          </p:cNvPr>
          <p:cNvCxnSpPr>
            <a:cxnSpLocks/>
            <a:stCxn id="24" idx="2"/>
            <a:endCxn id="9" idx="1"/>
          </p:cNvCxnSpPr>
          <p:nvPr/>
        </p:nvCxnSpPr>
        <p:spPr>
          <a:xfrm flipH="1">
            <a:off x="5371408" y="2011115"/>
            <a:ext cx="11770" cy="1262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BlokTextu 28">
            <a:extLst>
              <a:ext uri="{FF2B5EF4-FFF2-40B4-BE49-F238E27FC236}">
                <a16:creationId xmlns:a16="http://schemas.microsoft.com/office/drawing/2014/main" xmlns="" id="{979E8002-325E-D8E0-1D02-28ECB149290E}"/>
              </a:ext>
            </a:extLst>
          </p:cNvPr>
          <p:cNvSpPr txBox="1"/>
          <p:nvPr/>
        </p:nvSpPr>
        <p:spPr>
          <a:xfrm>
            <a:off x="5371409" y="11731"/>
            <a:ext cx="19488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/>
              <a:t>pohľad spredu</a:t>
            </a:r>
          </a:p>
        </p:txBody>
      </p:sp>
      <p:cxnSp>
        <p:nvCxnSpPr>
          <p:cNvPr id="31" name="Rovná spojovacia šípka 30">
            <a:extLst>
              <a:ext uri="{FF2B5EF4-FFF2-40B4-BE49-F238E27FC236}">
                <a16:creationId xmlns:a16="http://schemas.microsoft.com/office/drawing/2014/main" xmlns="" id="{38D7FB94-92DC-122B-2AAB-352E7F112BB6}"/>
              </a:ext>
            </a:extLst>
          </p:cNvPr>
          <p:cNvCxnSpPr>
            <a:cxnSpLocks/>
            <a:stCxn id="29" idx="2"/>
            <a:endCxn id="18" idx="0"/>
          </p:cNvCxnSpPr>
          <p:nvPr/>
        </p:nvCxnSpPr>
        <p:spPr>
          <a:xfrm>
            <a:off x="6345851" y="381063"/>
            <a:ext cx="3227663" cy="311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74745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6B9AC72-88CA-9DB1-7298-1D26F1BEC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36263"/>
            <a:ext cx="10895106" cy="1325563"/>
          </a:xfrm>
        </p:spPr>
        <p:txBody>
          <a:bodyPr>
            <a:normAutofit/>
          </a:bodyPr>
          <a:lstStyle/>
          <a:p>
            <a:r>
              <a:rPr lang="sk-SK" dirty="0"/>
              <a:t>PRAMEŇ VYDRICE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xmlns="" id="{39810BF2-0BA1-5F1F-EB85-4DA67B7B8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7368" y="1783255"/>
            <a:ext cx="5035358" cy="3776518"/>
          </a:xfrm>
        </p:spPr>
      </p:pic>
      <p:pic>
        <p:nvPicPr>
          <p:cNvPr id="7" name="Obrázok 6" descr="Obrázok, na ktorom je strom, vonkajšie, vodný mlyn, les&#10;&#10;Automaticky generovaný popis">
            <a:extLst>
              <a:ext uri="{FF2B5EF4-FFF2-40B4-BE49-F238E27FC236}">
                <a16:creationId xmlns:a16="http://schemas.microsoft.com/office/drawing/2014/main" xmlns="" id="{4BA3EE73-E750-3386-80D1-A91869406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354" y="3021968"/>
            <a:ext cx="4080397" cy="3060298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xmlns="" id="{0A71A0FB-D132-2B72-01B9-9170ABA33903}"/>
              </a:ext>
            </a:extLst>
          </p:cNvPr>
          <p:cNvSpPr txBox="1"/>
          <p:nvPr/>
        </p:nvSpPr>
        <p:spPr>
          <a:xfrm>
            <a:off x="458694" y="1426572"/>
            <a:ext cx="4493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LOKALITA: pri horárni Biely kríž</a:t>
            </a:r>
          </a:p>
          <a:p>
            <a:r>
              <a:rPr lang="sk-SK" dirty="0"/>
              <a:t>STAV: nie je vyschnutý, avšak z prvého dojmu nie je určený na vnútorné použitie</a:t>
            </a:r>
          </a:p>
        </p:txBody>
      </p:sp>
      <p:pic>
        <p:nvPicPr>
          <p:cNvPr id="17" name="Obrázok 16" descr="Obrázok, na ktorom je text, vonkajšie, trávnik, rastlina&#10;&#10;Automaticky generovaný popis">
            <a:extLst>
              <a:ext uri="{FF2B5EF4-FFF2-40B4-BE49-F238E27FC236}">
                <a16:creationId xmlns:a16="http://schemas.microsoft.com/office/drawing/2014/main" xmlns="" id="{08A0D8CB-12BC-5D31-4DCF-1059643E2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4169" y="3669058"/>
            <a:ext cx="3260204" cy="2445154"/>
          </a:xfrm>
          <a:prstGeom prst="rect">
            <a:avLst/>
          </a:prstGeom>
        </p:spPr>
      </p:pic>
      <p:sp>
        <p:nvSpPr>
          <p:cNvPr id="18" name="BlokTextu 17">
            <a:extLst>
              <a:ext uri="{FF2B5EF4-FFF2-40B4-BE49-F238E27FC236}">
                <a16:creationId xmlns:a16="http://schemas.microsoft.com/office/drawing/2014/main" xmlns="" id="{989B1B63-3597-BBE7-CF74-1AF8033CB908}"/>
              </a:ext>
            </a:extLst>
          </p:cNvPr>
          <p:cNvSpPr txBox="1"/>
          <p:nvPr/>
        </p:nvSpPr>
        <p:spPr>
          <a:xfrm>
            <a:off x="5057205" y="1680237"/>
            <a:ext cx="218276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pohľad spredu</a:t>
            </a:r>
          </a:p>
        </p:txBody>
      </p:sp>
      <p:cxnSp>
        <p:nvCxnSpPr>
          <p:cNvPr id="20" name="Rovná spojovacia šípka 19">
            <a:extLst>
              <a:ext uri="{FF2B5EF4-FFF2-40B4-BE49-F238E27FC236}">
                <a16:creationId xmlns:a16="http://schemas.microsoft.com/office/drawing/2014/main" xmlns="" id="{E5CF7278-C531-C3C4-6E8F-F6D9C6CD77D9}"/>
              </a:ext>
            </a:extLst>
          </p:cNvPr>
          <p:cNvCxnSpPr>
            <a:cxnSpLocks/>
            <a:stCxn id="18" idx="3"/>
            <a:endCxn id="5" idx="2"/>
          </p:cNvCxnSpPr>
          <p:nvPr/>
        </p:nvCxnSpPr>
        <p:spPr>
          <a:xfrm>
            <a:off x="7239966" y="1864903"/>
            <a:ext cx="716822" cy="1806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BlokTextu 20">
            <a:extLst>
              <a:ext uri="{FF2B5EF4-FFF2-40B4-BE49-F238E27FC236}">
                <a16:creationId xmlns:a16="http://schemas.microsoft.com/office/drawing/2014/main" xmlns="" id="{2E75F5E1-0DD6-EEFF-E891-971383C0DF1A}"/>
              </a:ext>
            </a:extLst>
          </p:cNvPr>
          <p:cNvSpPr txBox="1"/>
          <p:nvPr/>
        </p:nvSpPr>
        <p:spPr>
          <a:xfrm>
            <a:off x="4336027" y="2436385"/>
            <a:ext cx="19959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pohľad zboku</a:t>
            </a:r>
          </a:p>
        </p:txBody>
      </p:sp>
      <p:cxnSp>
        <p:nvCxnSpPr>
          <p:cNvPr id="23" name="Rovná spojovacia šípka 22">
            <a:extLst>
              <a:ext uri="{FF2B5EF4-FFF2-40B4-BE49-F238E27FC236}">
                <a16:creationId xmlns:a16="http://schemas.microsoft.com/office/drawing/2014/main" xmlns="" id="{AD1DFCBC-1CF6-1313-04B5-7C279B4971C7}"/>
              </a:ext>
            </a:extLst>
          </p:cNvPr>
          <p:cNvCxnSpPr>
            <a:cxnSpLocks/>
            <a:stCxn id="21" idx="1"/>
            <a:endCxn id="7" idx="0"/>
          </p:cNvCxnSpPr>
          <p:nvPr/>
        </p:nvCxnSpPr>
        <p:spPr>
          <a:xfrm flipH="1">
            <a:off x="3893702" y="2621051"/>
            <a:ext cx="442325" cy="1931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61096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4907EAA-57F4-E4DA-D7E3-ECBADA1B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68" y="-92512"/>
            <a:ext cx="10895106" cy="1325563"/>
          </a:xfrm>
        </p:spPr>
        <p:txBody>
          <a:bodyPr/>
          <a:lstStyle/>
          <a:p>
            <a:r>
              <a:rPr lang="sk-SK" dirty="0"/>
              <a:t>STUDNIČKA HIMLIGÁRKA</a:t>
            </a:r>
          </a:p>
        </p:txBody>
      </p:sp>
      <p:pic>
        <p:nvPicPr>
          <p:cNvPr id="5" name="Zástupný objekt pre obsah 4" descr="Obrázok, na ktorom je strom, vonkajšie, plot, drevo&#10;&#10;Automaticky generovaný popis">
            <a:extLst>
              <a:ext uri="{FF2B5EF4-FFF2-40B4-BE49-F238E27FC236}">
                <a16:creationId xmlns:a16="http://schemas.microsoft.com/office/drawing/2014/main" xmlns="" id="{B2C5DED9-C9D4-FC54-6FEF-F766C4F4E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6914" y="2061614"/>
            <a:ext cx="3290353" cy="2467764"/>
          </a:xfrm>
        </p:spPr>
      </p:pic>
      <p:pic>
        <p:nvPicPr>
          <p:cNvPr id="7" name="Obrázok 6" descr="Obrázok, na ktorom je strom, rastlina, dub&#10;&#10;Automaticky generovaný popis">
            <a:extLst>
              <a:ext uri="{FF2B5EF4-FFF2-40B4-BE49-F238E27FC236}">
                <a16:creationId xmlns:a16="http://schemas.microsoft.com/office/drawing/2014/main" xmlns="" id="{A5F71170-5E66-91A1-51FA-9C02FC37AC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68392" y="3018503"/>
            <a:ext cx="3736259" cy="2802194"/>
          </a:xfrm>
          <a:prstGeom prst="rect">
            <a:avLst/>
          </a:prstGeom>
        </p:spPr>
      </p:pic>
      <p:pic>
        <p:nvPicPr>
          <p:cNvPr id="9" name="Obrázok 8" descr="Obrázok, na ktorom je skala&#10;&#10;Automaticky generovaný popis">
            <a:extLst>
              <a:ext uri="{FF2B5EF4-FFF2-40B4-BE49-F238E27FC236}">
                <a16:creationId xmlns:a16="http://schemas.microsoft.com/office/drawing/2014/main" xmlns="" id="{4FF44C21-A27A-C15F-F0A1-1EA903B71E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8960" y="1585966"/>
            <a:ext cx="2947711" cy="2210783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A1CF5384-233C-3F9F-018F-26672D4F7F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1673" y="4189080"/>
            <a:ext cx="2776544" cy="2082408"/>
          </a:xfrm>
          <a:prstGeom prst="rect">
            <a:avLst/>
          </a:prstGeom>
        </p:spPr>
      </p:pic>
      <p:pic>
        <p:nvPicPr>
          <p:cNvPr id="13" name="Obrázok 12" descr="Obrázok, na ktorom je strom, osoba, držiaci, vonkajšie&#10;&#10;Automaticky generovaný popis">
            <a:extLst>
              <a:ext uri="{FF2B5EF4-FFF2-40B4-BE49-F238E27FC236}">
                <a16:creationId xmlns:a16="http://schemas.microsoft.com/office/drawing/2014/main" xmlns="" id="{AE8D6ABF-5EAC-9006-E4B2-09F24420A6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7" b="14310"/>
          <a:stretch/>
        </p:blipFill>
        <p:spPr>
          <a:xfrm rot="5400000">
            <a:off x="1293238" y="4332852"/>
            <a:ext cx="2706782" cy="1864625"/>
          </a:xfrm>
          <a:prstGeom prst="rect">
            <a:avLst/>
          </a:prstGeom>
        </p:spPr>
      </p:pic>
      <p:pic>
        <p:nvPicPr>
          <p:cNvPr id="15" name="Obrázok 14" descr="Obrázok, na ktorom je text, elektronika, znak&#10;&#10;Automaticky generovaný popis">
            <a:extLst>
              <a:ext uri="{FF2B5EF4-FFF2-40B4-BE49-F238E27FC236}">
                <a16:creationId xmlns:a16="http://schemas.microsoft.com/office/drawing/2014/main" xmlns="" id="{362BA602-993C-DB2B-9C17-D7C281CF8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574" y="2097687"/>
            <a:ext cx="3578943" cy="2684207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xmlns="" id="{B90A207E-1D18-61C0-B839-81687568F914}"/>
              </a:ext>
            </a:extLst>
          </p:cNvPr>
          <p:cNvSpPr txBox="1"/>
          <p:nvPr/>
        </p:nvSpPr>
        <p:spPr>
          <a:xfrm>
            <a:off x="389868" y="977527"/>
            <a:ext cx="6656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LOKALITA: neďaleko od Dolného červeného krížu</a:t>
            </a:r>
          </a:p>
          <a:p>
            <a:r>
              <a:rPr lang="sk-SK" dirty="0"/>
              <a:t>Ph vody: 6.8, avšak pri baktériách by sa nemala piť vôbec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xmlns="" id="{350A2D63-0365-4B1B-E771-7489EA016CA9}"/>
              </a:ext>
            </a:extLst>
          </p:cNvPr>
          <p:cNvSpPr txBox="1"/>
          <p:nvPr/>
        </p:nvSpPr>
        <p:spPr>
          <a:xfrm>
            <a:off x="9537290" y="339070"/>
            <a:ext cx="24089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pohľady zvrchu</a:t>
            </a:r>
          </a:p>
        </p:txBody>
      </p:sp>
      <p:cxnSp>
        <p:nvCxnSpPr>
          <p:cNvPr id="20" name="Rovná spojovacia šípka 19">
            <a:extLst>
              <a:ext uri="{FF2B5EF4-FFF2-40B4-BE49-F238E27FC236}">
                <a16:creationId xmlns:a16="http://schemas.microsoft.com/office/drawing/2014/main" xmlns="" id="{D60BC1F9-F8DA-759C-E8BC-AB9168611F5A}"/>
              </a:ext>
            </a:extLst>
          </p:cNvPr>
          <p:cNvCxnSpPr>
            <a:stCxn id="18" idx="2"/>
            <a:endCxn id="7" idx="1"/>
          </p:cNvCxnSpPr>
          <p:nvPr/>
        </p:nvCxnSpPr>
        <p:spPr>
          <a:xfrm flipH="1">
            <a:off x="10636522" y="708402"/>
            <a:ext cx="105220" cy="1843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ovná spojovacia šípka 21">
            <a:extLst>
              <a:ext uri="{FF2B5EF4-FFF2-40B4-BE49-F238E27FC236}">
                <a16:creationId xmlns:a16="http://schemas.microsoft.com/office/drawing/2014/main" xmlns="" id="{E8E3CD64-0220-5A81-B4D1-C9BCE6FF1CB4}"/>
              </a:ext>
            </a:extLst>
          </p:cNvPr>
          <p:cNvCxnSpPr>
            <a:cxnSpLocks/>
            <a:stCxn id="18" idx="2"/>
            <a:endCxn id="9" idx="1"/>
          </p:cNvCxnSpPr>
          <p:nvPr/>
        </p:nvCxnSpPr>
        <p:spPr>
          <a:xfrm flipH="1">
            <a:off x="8342815" y="708402"/>
            <a:ext cx="2398927" cy="509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90918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AA308E9-B8C1-4E63-90A5-C504AA8E5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696067"/>
            <a:ext cx="10895106" cy="1325563"/>
          </a:xfrm>
        </p:spPr>
        <p:txBody>
          <a:bodyPr/>
          <a:lstStyle/>
          <a:p>
            <a:r>
              <a:rPr lang="sk-SK" dirty="0"/>
              <a:t>STUDNIČKA ZBOJNÍČKA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2F0107C9-2DEF-3B13-4996-6A3D77CDB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798192"/>
            <a:ext cx="7151474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dirty="0"/>
              <a:t>LOKALITA: blízko pri Dolnom červenom kríži</a:t>
            </a:r>
          </a:p>
          <a:p>
            <a:pPr marL="0" indent="0">
              <a:buNone/>
            </a:pPr>
            <a:r>
              <a:rPr lang="sk-SK" sz="1800" dirty="0"/>
              <a:t>Ph vody: 6.8, no pri malom a občasnom používaní sa nič nestane</a:t>
            </a:r>
          </a:p>
          <a:p>
            <a:pPr marL="0" indent="0">
              <a:buNone/>
            </a:pPr>
            <a:r>
              <a:rPr lang="sk-SK" sz="1800" dirty="0"/>
              <a:t>(niektorým ľuďom z našej skupiny voda však nesadla, ale ostatných 90% skupiny bolo OK)</a:t>
            </a:r>
          </a:p>
        </p:txBody>
      </p:sp>
      <p:pic>
        <p:nvPicPr>
          <p:cNvPr id="5" name="Obrázok 4" descr="Obrázok, na ktorom je text, strom, vonkajšie, drevené&#10;&#10;Automaticky generovaný popis">
            <a:extLst>
              <a:ext uri="{FF2B5EF4-FFF2-40B4-BE49-F238E27FC236}">
                <a16:creationId xmlns:a16="http://schemas.microsoft.com/office/drawing/2014/main" xmlns="" id="{6C716B49-2637-9B71-1C84-3A9879BEF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6412" y="3496152"/>
            <a:ext cx="2979174" cy="2234381"/>
          </a:xfrm>
          <a:prstGeom prst="rect">
            <a:avLst/>
          </a:prstGeom>
        </p:spPr>
      </p:pic>
      <p:pic>
        <p:nvPicPr>
          <p:cNvPr id="7" name="Obrázok 6" descr="Obrázok, na ktorom je kamenný&#10;&#10;Automaticky generovaný popis">
            <a:extLst>
              <a:ext uri="{FF2B5EF4-FFF2-40B4-BE49-F238E27FC236}">
                <a16:creationId xmlns:a16="http://schemas.microsoft.com/office/drawing/2014/main" xmlns="" id="{142D8655-EB4F-473C-2599-D3181B7BDD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1643" y="1348791"/>
            <a:ext cx="5810865" cy="4358149"/>
          </a:xfrm>
          <a:prstGeom prst="rect">
            <a:avLst/>
          </a:prstGeom>
        </p:spPr>
      </p:pic>
      <p:pic>
        <p:nvPicPr>
          <p:cNvPr id="9" name="Obrázok 8" descr="Obrázok, na ktorom je text, vonkajšie, znak, staré&#10;&#10;Automaticky generovaný popis">
            <a:extLst>
              <a:ext uri="{FF2B5EF4-FFF2-40B4-BE49-F238E27FC236}">
                <a16:creationId xmlns:a16="http://schemas.microsoft.com/office/drawing/2014/main" xmlns="" id="{A2FA75C0-3E34-3904-8457-8F4B461C8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40" y="3746091"/>
            <a:ext cx="2147642" cy="2863522"/>
          </a:xfrm>
          <a:prstGeom prst="rect">
            <a:avLst/>
          </a:prstGeom>
        </p:spPr>
      </p:pic>
      <p:pic>
        <p:nvPicPr>
          <p:cNvPr id="11" name="Obrázok 10" descr="Obrázok, na ktorom je strom, vonkajšie, osoba, plastický&#10;&#10;Automaticky generovaný popis">
            <a:extLst>
              <a:ext uri="{FF2B5EF4-FFF2-40B4-BE49-F238E27FC236}">
                <a16:creationId xmlns:a16="http://schemas.microsoft.com/office/drawing/2014/main" xmlns="" id="{9DAEC46D-1815-B7B5-C38A-8F86422D54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r="7898" b="12749"/>
          <a:stretch/>
        </p:blipFill>
        <p:spPr>
          <a:xfrm>
            <a:off x="291088" y="3429000"/>
            <a:ext cx="2147642" cy="29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2460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7B2EDD0-4FC4-50A9-17E4-4A5863757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66" y="-93693"/>
            <a:ext cx="10895106" cy="1325563"/>
          </a:xfrm>
        </p:spPr>
        <p:txBody>
          <a:bodyPr/>
          <a:lstStyle/>
          <a:p>
            <a:r>
              <a:rPr lang="sk-SK" dirty="0"/>
              <a:t>STUDNIČKA MALÝ SLAVÍN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7476185F-79A6-0994-BE9A-69314754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66" y="944171"/>
            <a:ext cx="11274612" cy="4195763"/>
          </a:xfrm>
        </p:spPr>
        <p:txBody>
          <a:bodyPr/>
          <a:lstStyle/>
          <a:p>
            <a:pPr marL="0" indent="0">
              <a:buNone/>
            </a:pPr>
            <a:r>
              <a:rPr lang="sk-SK" sz="1800" dirty="0"/>
              <a:t>LOKALITA: neďaleko </a:t>
            </a:r>
            <a:r>
              <a:rPr lang="sk-SK" sz="1800" dirty="0" err="1"/>
              <a:t>Panovej</a:t>
            </a:r>
            <a:r>
              <a:rPr lang="sk-SK" sz="1800" dirty="0"/>
              <a:t> lúky</a:t>
            </a:r>
          </a:p>
          <a:p>
            <a:pPr marL="0" indent="0">
              <a:buNone/>
            </a:pPr>
            <a:r>
              <a:rPr lang="sk-SK" sz="1800" dirty="0"/>
              <a:t>Ph vody: 6.8, no je tam ten istý problém ako pri </a:t>
            </a:r>
            <a:r>
              <a:rPr lang="sk-SK" sz="1800" dirty="0" err="1"/>
              <a:t>Himligárke</a:t>
            </a:r>
            <a:endParaRPr lang="sk-SK" sz="1800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Obrázok 4" descr="Obrázok, na ktorom je stena, vnútri, budova, cement&#10;&#10;Automaticky generovaný popis">
            <a:extLst>
              <a:ext uri="{FF2B5EF4-FFF2-40B4-BE49-F238E27FC236}">
                <a16:creationId xmlns:a16="http://schemas.microsoft.com/office/drawing/2014/main" xmlns="" id="{A0E32AF5-4ECB-497C-BFE2-63E4E7158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790" y="852208"/>
            <a:ext cx="4156956" cy="5542608"/>
          </a:xfrm>
          <a:prstGeom prst="rect">
            <a:avLst/>
          </a:prstGeom>
        </p:spPr>
      </p:pic>
      <p:pic>
        <p:nvPicPr>
          <p:cNvPr id="7" name="Obrázok 6" descr="Obrázok, na ktorom je text, vonkajšie, strom, zem&#10;&#10;Automaticky generovaný popis">
            <a:extLst>
              <a:ext uri="{FF2B5EF4-FFF2-40B4-BE49-F238E27FC236}">
                <a16:creationId xmlns:a16="http://schemas.microsoft.com/office/drawing/2014/main" xmlns="" id="{D26B3A35-A62B-374C-C22A-ECCA14C118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4" t="27365" r="8809" b="7323"/>
          <a:stretch/>
        </p:blipFill>
        <p:spPr>
          <a:xfrm>
            <a:off x="2352017" y="1995984"/>
            <a:ext cx="2515897" cy="3255056"/>
          </a:xfrm>
          <a:prstGeom prst="rect">
            <a:avLst/>
          </a:prstGeom>
        </p:spPr>
      </p:pic>
      <p:pic>
        <p:nvPicPr>
          <p:cNvPr id="9" name="Obrázok 8" descr="Obrázok, na ktorom je text, osoba, ruka&#10;&#10;Automaticky generovaný popis">
            <a:extLst>
              <a:ext uri="{FF2B5EF4-FFF2-40B4-BE49-F238E27FC236}">
                <a16:creationId xmlns:a16="http://schemas.microsoft.com/office/drawing/2014/main" xmlns="" id="{8EE4DA79-FEE4-3905-D810-CDCB0AE714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6" r="25473" b="22384"/>
          <a:stretch/>
        </p:blipFill>
        <p:spPr>
          <a:xfrm rot="5400000">
            <a:off x="-281247" y="3988904"/>
            <a:ext cx="3113349" cy="1893323"/>
          </a:xfrm>
          <a:prstGeom prst="rect">
            <a:avLst/>
          </a:prstGeom>
        </p:spPr>
      </p:pic>
      <p:pic>
        <p:nvPicPr>
          <p:cNvPr id="11" name="Obrázok 10" descr="Obrázok, na ktorom je kamenný&#10;&#10;Automaticky generovaný popis">
            <a:extLst>
              <a:ext uri="{FF2B5EF4-FFF2-40B4-BE49-F238E27FC236}">
                <a16:creationId xmlns:a16="http://schemas.microsoft.com/office/drawing/2014/main" xmlns="" id="{AB013B13-B9E7-E5FE-06F8-A65C1367DF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3811" y="3759190"/>
            <a:ext cx="3333135" cy="2499851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xmlns="" id="{D787E810-C53F-7B28-6CD8-CA488C85922D}"/>
              </a:ext>
            </a:extLst>
          </p:cNvPr>
          <p:cNvSpPr txBox="1"/>
          <p:nvPr/>
        </p:nvSpPr>
        <p:spPr>
          <a:xfrm>
            <a:off x="5476568" y="1771990"/>
            <a:ext cx="20837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pohľad spredu</a:t>
            </a:r>
          </a:p>
        </p:txBody>
      </p: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xmlns="" id="{C14CCEF8-F115-1014-42C1-E68DB1DF68E9}"/>
              </a:ext>
            </a:extLst>
          </p:cNvPr>
          <p:cNvCxnSpPr>
            <a:stCxn id="12" idx="3"/>
            <a:endCxn id="5" idx="1"/>
          </p:cNvCxnSpPr>
          <p:nvPr/>
        </p:nvCxnSpPr>
        <p:spPr>
          <a:xfrm>
            <a:off x="7560304" y="1956656"/>
            <a:ext cx="285486" cy="1666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BlokTextu 14">
            <a:extLst>
              <a:ext uri="{FF2B5EF4-FFF2-40B4-BE49-F238E27FC236}">
                <a16:creationId xmlns:a16="http://schemas.microsoft.com/office/drawing/2014/main" xmlns="" id="{CCFFAE0C-728E-B5EA-9421-64332481399B}"/>
              </a:ext>
            </a:extLst>
          </p:cNvPr>
          <p:cNvSpPr txBox="1"/>
          <p:nvPr/>
        </p:nvSpPr>
        <p:spPr>
          <a:xfrm>
            <a:off x="5060453" y="2398287"/>
            <a:ext cx="19172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pohľad zvrchu</a:t>
            </a:r>
          </a:p>
        </p:txBody>
      </p:sp>
      <p:cxnSp>
        <p:nvCxnSpPr>
          <p:cNvPr id="17" name="Rovná spojovacia šípka 16">
            <a:extLst>
              <a:ext uri="{FF2B5EF4-FFF2-40B4-BE49-F238E27FC236}">
                <a16:creationId xmlns:a16="http://schemas.microsoft.com/office/drawing/2014/main" xmlns="" id="{A11CDFA7-AF98-4B64-5DD4-D64A6A12C302}"/>
              </a:ext>
            </a:extLst>
          </p:cNvPr>
          <p:cNvCxnSpPr>
            <a:stCxn id="15" idx="2"/>
            <a:endCxn id="11" idx="1"/>
          </p:cNvCxnSpPr>
          <p:nvPr/>
        </p:nvCxnSpPr>
        <p:spPr>
          <a:xfrm>
            <a:off x="6019099" y="2767619"/>
            <a:ext cx="291279" cy="574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52902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DappledVTI">
  <a:themeElements>
    <a:clrScheme name="Custom 8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220</Words>
  <Application>Microsoft Office PowerPoint</Application>
  <PresentationFormat>Širokouhlá</PresentationFormat>
  <Paragraphs>40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5" baseType="lpstr">
      <vt:lpstr>Arial</vt:lpstr>
      <vt:lpstr>Avenir Next LT Pro</vt:lpstr>
      <vt:lpstr>AvenirNext LT Pro Medium</vt:lpstr>
      <vt:lpstr>Sabon Next LT</vt:lpstr>
      <vt:lpstr>DappledVTI</vt:lpstr>
      <vt:lpstr>STUDNE/PRAMENE V MALÝCH KARPATOCH</vt:lpstr>
      <vt:lpstr>OBSAH</vt:lpstr>
      <vt:lpstr>ÚVOD</vt:lpstr>
      <vt:lpstr>PRAMEŇ/ STUDŇA</vt:lpstr>
      <vt:lpstr>SILNICKÉHO PRAMEŇ</vt:lpstr>
      <vt:lpstr>PRAMEŇ VYDRICE</vt:lpstr>
      <vt:lpstr>STUDNIČKA HIMLIGÁRKA</vt:lpstr>
      <vt:lpstr>STUDNIČKA ZBOJNÍČKA</vt:lpstr>
      <vt:lpstr>STUDNIČKA MALÝ SLAVÍN</vt:lpstr>
      <vt:lpstr>ĎAKUJEME ZA POZORNOSŤ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STUDNE/PRAMENE V MALÝCH KARPATOCH</dc:title>
  <dc:creator>Bibiana Chrenková</dc:creator>
  <cp:lastModifiedBy>Uzivatel</cp:lastModifiedBy>
  <cp:revision>6</cp:revision>
  <dcterms:created xsi:type="dcterms:W3CDTF">2022-06-12T08:37:29Z</dcterms:created>
  <dcterms:modified xsi:type="dcterms:W3CDTF">2022-06-14T10:06:28Z</dcterms:modified>
</cp:coreProperties>
</file>