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0" r:id="rId6"/>
    <p:sldId id="267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F7E3-C8A8-43E5-AD1E-4F9A33F3A7EB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A417-9729-4966-BBD0-113B7231CF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F7E3-C8A8-43E5-AD1E-4F9A33F3A7EB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A417-9729-4966-BBD0-113B7231CF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F7E3-C8A8-43E5-AD1E-4F9A33F3A7EB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A417-9729-4966-BBD0-113B7231CF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F7E3-C8A8-43E5-AD1E-4F9A33F3A7EB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A417-9729-4966-BBD0-113B7231CF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F7E3-C8A8-43E5-AD1E-4F9A33F3A7EB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A417-9729-4966-BBD0-113B7231CF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F7E3-C8A8-43E5-AD1E-4F9A33F3A7EB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A417-9729-4966-BBD0-113B7231CF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F7E3-C8A8-43E5-AD1E-4F9A33F3A7EB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A417-9729-4966-BBD0-113B7231CF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F7E3-C8A8-43E5-AD1E-4F9A33F3A7EB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A417-9729-4966-BBD0-113B7231CF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F7E3-C8A8-43E5-AD1E-4F9A33F3A7EB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A417-9729-4966-BBD0-113B7231CF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F7E3-C8A8-43E5-AD1E-4F9A33F3A7EB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A417-9729-4966-BBD0-113B7231CF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F7E3-C8A8-43E5-AD1E-4F9A33F3A7EB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A417-9729-4966-BBD0-113B7231CF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F7E3-C8A8-43E5-AD1E-4F9A33F3A7EB}" type="datetimeFigureOut">
              <a:rPr lang="pl-PL" smtClean="0"/>
              <a:pPr/>
              <a:t>16.06.2022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A417-9729-4966-BBD0-113B7231CF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2,705,761 Zielone Tło Grafika Wektorowa, Clipartów i Ilustracji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  <a:ea typeface="Calibri" pitchFamily="34" charset="0"/>
                <a:cs typeface="Times New Roman" pitchFamily="18" charset="0"/>
              </a:rPr>
              <a:t>Program </a:t>
            </a:r>
            <a:r>
              <a:rPr kumimoji="0" lang="pl-PL" sz="5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  <a:ea typeface="Calibri" pitchFamily="34" charset="0"/>
                <a:cs typeface="Times New Roman" pitchFamily="18" charset="0"/>
              </a:rPr>
              <a:t>edukacyjny</a:t>
            </a:r>
            <a:endParaRPr kumimoji="0" lang="pl-PL" sz="54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Anna\Desktop\729x308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357430"/>
            <a:ext cx="7112951" cy="300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,705,761 Zielone Tło Grafika Wektorowa, Clipartów i Ilustracji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Obraz 3" descr="C:\Users\Anna\Desktop\20220412_0912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8628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nna\Desktop\20220412_0859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290"/>
            <a:ext cx="421481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Anna\Desktop\20220412_0903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143248"/>
            <a:ext cx="442915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C:\Users\Anna\Desktop\20220117_105804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357562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,705,761 Zielone Tło Grafika Wektorowa, Clipartów i Ilustracji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Obraz 2" descr="C:\Users\Anna\Desktop\20220117_104448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4530938" cy="332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C:\Users\Anna\Desktop\20220117_105153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52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Anna\Desktop\20220117_104430-1.jpg"/>
          <p:cNvPicPr/>
          <p:nvPr/>
        </p:nvPicPr>
        <p:blipFill>
          <a:blip r:embed="rId5" cstate="print"/>
          <a:srcRect t="2857" r="15385"/>
          <a:stretch>
            <a:fillRect/>
          </a:stretch>
        </p:blipFill>
        <p:spPr bwMode="auto">
          <a:xfrm>
            <a:off x="0" y="3786190"/>
            <a:ext cx="26431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Anna\Desktop\20220117_104752.jpg"/>
          <p:cNvPicPr/>
          <p:nvPr/>
        </p:nvPicPr>
        <p:blipFill>
          <a:blip r:embed="rId6" cstate="print"/>
          <a:srcRect t="2857" r="6818"/>
          <a:stretch>
            <a:fillRect/>
          </a:stretch>
        </p:blipFill>
        <p:spPr bwMode="auto">
          <a:xfrm>
            <a:off x="2714612" y="3929066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Anna\Desktop\20220117_10464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786190"/>
            <a:ext cx="30003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,705,761 Zielone Tło Grafika Wektorowa, Clipartów i Ilustracji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Obraz 2" descr="C:\Users\Anna\Desktop\20220117_105510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35758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nna\Desktop\20220117_105610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4290"/>
            <a:ext cx="350046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Anna\Desktop\20220117_105704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286124"/>
            <a:ext cx="4572032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C:\Users\Anna\Desktop\20220117_105552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286124"/>
            <a:ext cx="3857652" cy="330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Zdrowa sałatka - realizacja programu ekologiczneg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357298"/>
            <a:ext cx="2143140" cy="1940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,705,761 Zielone Tło Grafika Wektorowa, Clipartów i Ilustracji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Obraz 3" descr="C:\Users\Anna\Desktop\20220407_1107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42915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nna\Desktop\20220407_1107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428628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Anna\Desktop\20220203_111042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357562"/>
            <a:ext cx="442912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C:\Users\Anna\Desktop\20220203_1110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357562"/>
            <a:ext cx="407196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,705,761 Zielone Tło Grafika Wektorowa, Clipartów i Ilustracji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Obraz 2" descr="C:\Users\Anna\Desktop\20220310_101812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64320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C:\Users\Anna\Desktop\20220310_101810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290"/>
            <a:ext cx="264320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nna\Desktop\20220310_101712-1.jpg"/>
          <p:cNvPicPr/>
          <p:nvPr/>
        </p:nvPicPr>
        <p:blipFill>
          <a:blip r:embed="rId5" cstate="print"/>
          <a:srcRect l="15932" t="13965" r="16984"/>
          <a:stretch>
            <a:fillRect/>
          </a:stretch>
        </p:blipFill>
        <p:spPr bwMode="auto">
          <a:xfrm>
            <a:off x="6215074" y="214290"/>
            <a:ext cx="250033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Anna\Desktop\20220310_101741-1.jpg"/>
          <p:cNvPicPr/>
          <p:nvPr/>
        </p:nvPicPr>
        <p:blipFill>
          <a:blip r:embed="rId6" cstate="print"/>
          <a:srcRect t="12155"/>
          <a:stretch>
            <a:fillRect/>
          </a:stretch>
        </p:blipFill>
        <p:spPr bwMode="auto">
          <a:xfrm>
            <a:off x="142844" y="2571744"/>
            <a:ext cx="421481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C:\Users\Anna\Desktop\20220310_101739-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500306"/>
            <a:ext cx="442915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Ruch to zdrowie - Szkolne Blog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286380" y="5072074"/>
            <a:ext cx="1785950" cy="1570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C:\Users\Anna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4572008"/>
            <a:ext cx="3096682" cy="210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,705,761 Zielone Tło Grafika Wektorowa, Clipartów i Ilustracji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Obraz 2" descr="C:\Users\Anna\Desktop\20220117_110533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2"/>
            <a:ext cx="378621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C:\Users\Anna\Desktop\20220203_110947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42852"/>
            <a:ext cx="371477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nna\Desktop\20220117_110614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286124"/>
            <a:ext cx="392909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Anna\Desktop\20220203_1110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357562"/>
            <a:ext cx="392909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,705,761 Zielone Tło Grafika Wektorowa, Clipartów i Ilustracji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Obraz 3" descr="C:\Users\Anna\Desktop\20220117_1105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3779186" cy="3459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Users\Anna\Desktop\20220117_110538-1.jpg"/>
          <p:cNvPicPr/>
          <p:nvPr/>
        </p:nvPicPr>
        <p:blipFill>
          <a:blip r:embed="rId4" cstate="print"/>
          <a:srcRect l="13543"/>
          <a:stretch>
            <a:fillRect/>
          </a:stretch>
        </p:blipFill>
        <p:spPr bwMode="auto">
          <a:xfrm rot="20490639">
            <a:off x="4782631" y="2868482"/>
            <a:ext cx="3758776" cy="329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 descr="C:\Users\Anna\Desktop\20220203_111002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57166"/>
            <a:ext cx="5000660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Anna\Desktop\Plac zabaw i dzieci z napisem radosna szkoła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E0F1C7"/>
              </a:clrFrom>
              <a:clrTo>
                <a:srgbClr val="E0F1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3429000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,705,761 Zielone Tło Grafika Wektorowa, Clipartów i Ilustracji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1071538" y="714356"/>
            <a:ext cx="671517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DZIĘKUJEMY ZA UWAGĘ!</a:t>
            </a:r>
            <a:endParaRPr lang="pl-PL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5130" name="Picture 10" descr="Ebook Moje dziecko idzie do szkoły, Beata Zielińska-RochaWanda Pakulniewicz  - Virtualo.pl"/>
          <p:cNvPicPr>
            <a:picLocks noChangeAspect="1" noChangeArrowheads="1"/>
          </p:cNvPicPr>
          <p:nvPr/>
        </p:nvPicPr>
        <p:blipFill>
          <a:blip r:embed="rId3"/>
          <a:srcRect t="10190" r="1683" b="14485"/>
          <a:stretch>
            <a:fillRect/>
          </a:stretch>
        </p:blipFill>
        <p:spPr bwMode="auto">
          <a:xfrm>
            <a:off x="2428860" y="1672816"/>
            <a:ext cx="4286280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</Words>
  <Application>Microsoft Office PowerPoint</Application>
  <PresentationFormat>Pokaz na ekranie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Anna</dc:creator>
  <cp:lastModifiedBy>Anna</cp:lastModifiedBy>
  <cp:revision>27</cp:revision>
  <dcterms:created xsi:type="dcterms:W3CDTF">2022-06-15T20:39:13Z</dcterms:created>
  <dcterms:modified xsi:type="dcterms:W3CDTF">2022-06-16T06:58:19Z</dcterms:modified>
</cp:coreProperties>
</file>