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76" r:id="rId11"/>
    <p:sldId id="268" r:id="rId12"/>
    <p:sldId id="269" r:id="rId13"/>
    <p:sldId id="277" r:id="rId14"/>
    <p:sldId id="270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35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A2CF1-030E-48F1-B503-CBE2F4B0A2DA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93D83-309A-414C-BF46-644DD92C051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93D83-309A-414C-BF46-644DD92C0516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0D87-6940-45AA-8711-3394FDD72AA9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89D77-25E4-4C8E-802A-72D2841B337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gi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074" name="Picture 2" descr="C:\Users\Anna\Desktop\h9RyHW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9210631" cy="514356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642910" y="5929330"/>
            <a:ext cx="8501090" cy="4286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prstTxWarp prst="textArchDown">
              <a:avLst/>
            </a:prstTxWarp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Magneto" pitchFamily="82" charset="0"/>
              </a:rPr>
              <a:t>,, </a:t>
            </a:r>
            <a:r>
              <a:rPr lang="pl-PL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agneto" pitchFamily="82" charset="0"/>
              </a:rPr>
              <a:t>ODYSEJA  KOSMICZNA </a:t>
            </a:r>
            <a:r>
              <a:rPr lang="pl-PL" sz="36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Magneto" pitchFamily="82" charset="0"/>
              </a:rPr>
              <a:t>’’</a:t>
            </a:r>
            <a:endParaRPr lang="pl-PL" sz="36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Magneto" pitchFamily="82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85786" y="714356"/>
            <a:ext cx="3000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agneto" pitchFamily="82" charset="0"/>
              </a:rPr>
              <a:t>Klasa 1 A</a:t>
            </a:r>
            <a:endParaRPr lang="pl-PL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agneto" pitchFamily="82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428992" y="5572140"/>
            <a:ext cx="207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agneto" pitchFamily="82" charset="0"/>
              </a:rPr>
              <a:t>Lekcja 7</a:t>
            </a:r>
            <a:endParaRPr lang="pl-PL" sz="2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agnet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5" name="Obraz 4" descr="C:\Users\Anna\AppData\Local\Temp\Temp1_Lekcja-7-Odyseja-kosmiczna.zip\Zdjęcia - odyseja kosmiczna\Rakieta -zdjęcia\277371393_506416277654095_9207017119928561227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857232"/>
            <a:ext cx="3643338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 descr="C:\Users\Anna\AppData\Local\Temp\Temp1_Lekcja-7-Odyseja-kosmiczna.zip\Zdjęcia - odyseja kosmiczna\Rakieta -zdjęcia\277528386_1376854879407755_6998533849205740085_n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714488"/>
            <a:ext cx="3786214" cy="478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1643042" y="5643578"/>
            <a:ext cx="2307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Igorek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500694" y="1142984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Kamilek 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6" name="Obraz 5" descr="C:\Users\Anna\AppData\Local\Temp\Temp1_Lekcja-7-Odyseja-kosmiczna.zip\Zdjęcia - odyseja kosmiczna\Rakieta -zdjęcia\277791540_670625387584868_6693237473975872808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0"/>
            <a:ext cx="3429024" cy="4417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 descr="C:\Users\Anna\AppData\Local\Temp\Temp1_Lekcja-7-Odyseja-kosmiczna.zip\Zdjęcia - odyseja kosmiczna\Rakieta -zdjęcia\IMG_20220328_162650.jpg"/>
          <p:cNvPicPr/>
          <p:nvPr/>
        </p:nvPicPr>
        <p:blipFill>
          <a:blip r:embed="rId4" cstate="print"/>
          <a:srcRect l="5950" t="9524" r="8099" b="5195"/>
          <a:stretch>
            <a:fillRect/>
          </a:stretch>
        </p:blipFill>
        <p:spPr bwMode="auto">
          <a:xfrm>
            <a:off x="928662" y="785794"/>
            <a:ext cx="3857652" cy="442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5286380" y="357166"/>
            <a:ext cx="228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Amelcia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3" name="Obraz 2" descr="C:\Users\Anna\AppData\Local\Temp\Temp1_Lekcja-7-Odyseja-kosmiczna.zip\Zdjęcia - odyseja kosmiczna\Rakieta -zdjęcia\IMG_20220329_134510.jpg"/>
          <p:cNvPicPr/>
          <p:nvPr/>
        </p:nvPicPr>
        <p:blipFill>
          <a:blip r:embed="rId3" cstate="print"/>
          <a:srcRect t="2632" r="-129" b="2632"/>
          <a:stretch>
            <a:fillRect/>
          </a:stretch>
        </p:blipFill>
        <p:spPr bwMode="auto">
          <a:xfrm>
            <a:off x="428596" y="1428736"/>
            <a:ext cx="3929090" cy="485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C:\Users\Anna\AppData\Local\Temp\Temp1_Lekcja-7-Odyseja-kosmiczna.zip\Zdjęcia - odyseja kosmiczna\Rakieta -zdjęcia\IMG_20220329_193016.jpg"/>
          <p:cNvPicPr/>
          <p:nvPr/>
        </p:nvPicPr>
        <p:blipFill>
          <a:blip r:embed="rId4" cstate="print"/>
          <a:srcRect t="7169" b="11029"/>
          <a:stretch>
            <a:fillRect/>
          </a:stretch>
        </p:blipFill>
        <p:spPr bwMode="auto">
          <a:xfrm>
            <a:off x="4714876" y="1428736"/>
            <a:ext cx="4071966" cy="485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000100" y="428604"/>
            <a:ext cx="3679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Marcelinka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  <p:sp>
        <p:nvSpPr>
          <p:cNvPr id="6" name="Prostokąt 5"/>
          <p:cNvSpPr/>
          <p:nvPr/>
        </p:nvSpPr>
        <p:spPr>
          <a:xfrm flipH="1">
            <a:off x="6786578" y="642918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Zuzia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dex of /m ii 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643042" y="0"/>
          <a:ext cx="4825235" cy="6822311"/>
        </p:xfrm>
        <a:graphic>
          <a:graphicData uri="http://schemas.openxmlformats.org/presentationml/2006/ole">
            <p:oleObj spid="_x0000_s1025" name="Acrobat Document" r:id="rId4" imgW="5667037" imgH="8019809" progId="Acrobat.Document.DC">
              <p:embed/>
            </p:oleObj>
          </a:graphicData>
        </a:graphic>
      </p:graphicFrame>
      <p:pic>
        <p:nvPicPr>
          <p:cNvPr id="1027" name="Picture 3" descr="C:\Users\Anna\Desktop\578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93280" flipH="1">
            <a:off x="6383355" y="1909945"/>
            <a:ext cx="2627312" cy="1244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2050" name="Picture 2" descr="C:\Users\Anna\Desktop\AbsoluteUnfortunateGuillemot-size_restrict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571480"/>
            <a:ext cx="750099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0" y="4000504"/>
            <a:ext cx="9144000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agneto" pitchFamily="82" charset="0"/>
              </a:rPr>
              <a:t>DZIĘKUJEMY RODZICOM </a:t>
            </a:r>
            <a:br>
              <a:rPr lang="pl-PL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agneto" pitchFamily="82" charset="0"/>
              </a:rPr>
            </a:br>
            <a:r>
              <a:rPr lang="pl-PL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agneto" pitchFamily="82" charset="0"/>
              </a:rPr>
              <a:t>ZA POMOC!</a:t>
            </a:r>
            <a:endParaRPr lang="pl-PL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agneto" pitchFamily="82" charset="0"/>
            </a:endParaRPr>
          </a:p>
        </p:txBody>
      </p:sp>
      <p:pic>
        <p:nvPicPr>
          <p:cNvPr id="2051" name="Picture 3" descr="C:\Users\Anna\Desktop\9418e5d2b036207e0bb5719c0d41469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4286256"/>
            <a:ext cx="2571768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1561"/>
          </a:xfrm>
          <a:prstGeom prst="rect">
            <a:avLst/>
          </a:prstGeom>
          <a:noFill/>
        </p:spPr>
      </p:pic>
      <p:pic>
        <p:nvPicPr>
          <p:cNvPr id="12" name="Obraz 11" descr="C:\Users\Anna\AppData\Local\Temp\Temp1_Lekcja-7-Odyseja-kosmiczna.zip\Zdjęcia - odyseja kosmiczna\20220330_114856.jpg"/>
          <p:cNvPicPr/>
          <p:nvPr/>
        </p:nvPicPr>
        <p:blipFill>
          <a:blip r:embed="rId3" cstate="print"/>
          <a:srcRect t="2326" r="29630"/>
          <a:stretch>
            <a:fillRect/>
          </a:stretch>
        </p:blipFill>
        <p:spPr bwMode="auto">
          <a:xfrm>
            <a:off x="6215074" y="3500438"/>
            <a:ext cx="2714644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az 13" descr="C:\Users\Anna\AppData\Local\Microsoft\Windows\INetCache\Content.Word\20220330_1211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28"/>
            <a:ext cx="4143404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az 14" descr="C:\Users\Anna\AppData\Local\Microsoft\Windows\INetCache\Content.Word\20220330_121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85728"/>
            <a:ext cx="4143404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 descr="C:\Users\Anna\AppData\Local\Temp\Temp1_Lekcja-7-Odyseja-kosmiczna.zip\Zdjęcia - odyseja kosmiczna\20220330_1155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00438"/>
            <a:ext cx="5857916" cy="3050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1561"/>
          </a:xfrm>
          <a:prstGeom prst="rect">
            <a:avLst/>
          </a:prstGeom>
          <a:noFill/>
        </p:spPr>
      </p:pic>
      <p:pic>
        <p:nvPicPr>
          <p:cNvPr id="8" name="Obraz 7" descr="C:\Users\Anna\AppData\Local\Temp\Temp1_Lekcja-7-Odyseja-kosmiczna.zip\Zdjęcia - odyseja kosmiczna\20220330_1149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57190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 descr="C:\Users\Anna\AppData\Local\Microsoft\Windows\INetCache\Content.Word\20220330_1149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8604"/>
            <a:ext cx="3714776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 descr="C:\Users\Anna\AppData\Local\Microsoft\Windows\INetCache\Content.Word\20220330_115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857628"/>
            <a:ext cx="364333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 descr="C:\Users\Anna\AppData\Local\Microsoft\Windows\INetCache\Content.Word\20220330_1150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143248"/>
            <a:ext cx="4000528" cy="3358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5" name="Obraz 4" descr="C:\Users\Anna\AppData\Local\Microsoft\Windows\INetCache\Content.Word\20220330_1215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14290"/>
            <a:ext cx="3643338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 descr="C:\Users\Anna\AppData\Local\Microsoft\Windows\INetCache\Content.Word\20220330_1214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3786214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 descr="C:\Users\Anna\AppData\Local\Microsoft\Windows\INetCache\Content.Word\20220330_1214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429000"/>
            <a:ext cx="3643338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 descr="C:\Users\Anna\AppData\Local\Microsoft\Windows\INetCache\Content.Word\20220330_1214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500438"/>
            <a:ext cx="3714776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1561"/>
          </a:xfrm>
          <a:prstGeom prst="rect">
            <a:avLst/>
          </a:prstGeom>
          <a:noFill/>
        </p:spPr>
      </p:pic>
      <p:pic>
        <p:nvPicPr>
          <p:cNvPr id="3" name="Obraz 2" descr="C:\Users\Anna\AppData\Local\Microsoft\Windows\INetCache\Content.Word\20220330_121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876"/>
            <a:ext cx="3857652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C:\Users\Anna\AppData\Local\Temp\Temp1_Lekcja-7-Odyseja-kosmiczna.zip\Zdjęcia - odyseja kosmiczna\20220330_1212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3857652" cy="300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 descr="C:\Users\Anna\AppData\Local\Microsoft\Windows\INetCache\Content.Word\20220330_1212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-214338"/>
            <a:ext cx="3071834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az 5" descr="C:\Users\Anna\AppData\Local\Microsoft\Windows\INetCache\Content.Word\20220330_12113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214290"/>
            <a:ext cx="450059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3" name="Obraz 2" descr="C:\Users\Anna\AppData\Local\Microsoft\Windows\INetCache\Content.Word\20220330_120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321471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C:\Users\Anna\AppData\Local\Temp\Temp1_Lekcja-7-Odyseja-kosmiczna.zip\Zdjęcia - odyseja kosmiczna\20220330_1159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0"/>
            <a:ext cx="342902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 descr="C:\Users\Anna\AppData\Local\Temp\Temp1_Lekcja-7-Odyseja-kosmiczna.zip\Zdjęcia - odyseja kosmiczna\20220330_1150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928934"/>
            <a:ext cx="4429156" cy="3714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3" name="Obraz 2" descr="C:\Users\Anna\AppData\Local\Temp\Temp1_Lekcja-7-Odyseja-kosmiczna.zip\Zdjęcia - odyseja kosmiczna\20220330_115124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85728"/>
            <a:ext cx="3929090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C:\Users\Anna\AppData\Local\Temp\Temp1_Lekcja-7-Odyseja-kosmiczna.zip\Zdjęcia - odyseja kosmiczna\20220330_1151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3857652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 descr="C:\Users\Anna\AppData\Local\Temp\Temp1_Lekcja-7-Odyseja-kosmiczna.zip\Zdjęcia - odyseja kosmiczna\20220330_115238.jpg"/>
          <p:cNvPicPr/>
          <p:nvPr/>
        </p:nvPicPr>
        <p:blipFill>
          <a:blip r:embed="rId5" cstate="print"/>
          <a:srcRect l="19718" t="-3191" r="7512"/>
          <a:stretch>
            <a:fillRect/>
          </a:stretch>
        </p:blipFill>
        <p:spPr bwMode="auto">
          <a:xfrm>
            <a:off x="1285852" y="3357562"/>
            <a:ext cx="2643206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 descr="C:\Users\Anna\AppData\Local\Temp\Temp1_Lekcja-7-Odyseja-kosmiczna.zip\Zdjęcia - odyseja kosmiczna\20220330_1149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500438"/>
            <a:ext cx="3857652" cy="3133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4" name="Obraz 3" descr="C:\Users\Anna\Desktop\277363569_302508658687268_9084220493552903833_n.jpg"/>
          <p:cNvPicPr/>
          <p:nvPr/>
        </p:nvPicPr>
        <p:blipFill>
          <a:blip r:embed="rId3"/>
          <a:srcRect b="24242"/>
          <a:stretch>
            <a:fillRect/>
          </a:stretch>
        </p:blipFill>
        <p:spPr bwMode="auto">
          <a:xfrm>
            <a:off x="928662" y="1000108"/>
            <a:ext cx="7000924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357290" y="785794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Zadanie  dodatkowe</a:t>
            </a: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ex of /m ii 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61"/>
            <a:ext cx="9144000" cy="6901561"/>
          </a:xfrm>
          <a:prstGeom prst="rect">
            <a:avLst/>
          </a:prstGeom>
          <a:noFill/>
        </p:spPr>
      </p:pic>
      <p:pic>
        <p:nvPicPr>
          <p:cNvPr id="5" name="Obraz 4" descr="C:\Users\Anna\AppData\Local\Temp\Temp1_Lekcja-7-Odyseja-kosmiczna.zip\Zdjęcia - odyseja kosmiczna\Rakieta -zdjęcia\20220328_165402~2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3714776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 descr="C:\Users\Anna\AppData\Local\Temp\Temp1_Lekcja-7-Odyseja-kosmiczna.zip\Zdjęcia - odyseja kosmiczna\Rakieta -zdjęcia\20220329_0742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3714776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5786446" y="5429264"/>
            <a:ext cx="1759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Piotruś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285852" y="357166"/>
            <a:ext cx="228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gneto" pitchFamily="82" charset="0"/>
              </a:rPr>
              <a:t>Zuzia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gnet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21</Words>
  <Application>Microsoft Office PowerPoint</Application>
  <PresentationFormat>Pokaz na ekranie (4:3)</PresentationFormat>
  <Paragraphs>13</Paragraphs>
  <Slides>14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6" baseType="lpstr">
      <vt:lpstr>Motyw pakietu Office</vt:lpstr>
      <vt:lpstr>Adobe Acrobat Document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Anna</dc:creator>
  <cp:lastModifiedBy>Anna</cp:lastModifiedBy>
  <cp:revision>24</cp:revision>
  <dcterms:created xsi:type="dcterms:W3CDTF">2022-04-11T16:09:23Z</dcterms:created>
  <dcterms:modified xsi:type="dcterms:W3CDTF">2022-04-19T13:29:22Z</dcterms:modified>
</cp:coreProperties>
</file>